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3" r:id="rId7"/>
    <p:sldId id="261" r:id="rId8"/>
    <p:sldId id="264" r:id="rId9"/>
    <p:sldId id="265" r:id="rId10"/>
    <p:sldId id="266" r:id="rId11"/>
    <p:sldId id="267"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2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F734-48A1-833C-50F0-09C4BBA4BA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EB7FBD-89A3-1099-BAD8-BB4E0E928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900FD5-7479-4B89-9E8D-B60A0DC30C03}"/>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5" name="Footer Placeholder 4">
            <a:extLst>
              <a:ext uri="{FF2B5EF4-FFF2-40B4-BE49-F238E27FC236}">
                <a16:creationId xmlns:a16="http://schemas.microsoft.com/office/drawing/2014/main" id="{38E89300-940B-A334-6A28-04FDD4B31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ED13B-32BC-F9AD-1F9F-7F68B8694299}"/>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946893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F93D-D7C1-E08E-1E8B-87D77B3551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D7FF48-10D0-3C16-0651-5FEB7E47DE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FF5E3-C319-66A2-BC70-8B3CC1032CE2}"/>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5" name="Footer Placeholder 4">
            <a:extLst>
              <a:ext uri="{FF2B5EF4-FFF2-40B4-BE49-F238E27FC236}">
                <a16:creationId xmlns:a16="http://schemas.microsoft.com/office/drawing/2014/main" id="{78E799A4-05E3-8493-9175-47605FED09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48AF3-F93E-C262-4055-3A8785462D6B}"/>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1592578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46F926-575F-B60A-5266-37BB898375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919E60-82C8-ED08-92E1-CA0AE7CC23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E1E5B-12C2-4E64-3002-2D038FF0B55B}"/>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5" name="Footer Placeholder 4">
            <a:extLst>
              <a:ext uri="{FF2B5EF4-FFF2-40B4-BE49-F238E27FC236}">
                <a16:creationId xmlns:a16="http://schemas.microsoft.com/office/drawing/2014/main" id="{03F658FE-F015-9F4B-418E-2B22B6B0B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F10B6-8547-0738-F3CD-CCF5B710ACC3}"/>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680224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E48E-3B9F-ECB9-ED9A-CF588A416E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C8555-4903-42B5-B74E-124C55681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AB47E-2979-299A-E2AE-9859C4C4D251}"/>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5" name="Footer Placeholder 4">
            <a:extLst>
              <a:ext uri="{FF2B5EF4-FFF2-40B4-BE49-F238E27FC236}">
                <a16:creationId xmlns:a16="http://schemas.microsoft.com/office/drawing/2014/main" id="{C8A98583-4BA7-30ED-C71B-ECF83D52E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A0817-E640-A7A1-DAC3-B93118A80EB5}"/>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242526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E981-3777-B340-4133-3D93082FA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8EB5BD-5660-E582-9D18-6A84AB055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36DF6B-4902-C557-0D7E-0FA4BFD7C978}"/>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5" name="Footer Placeholder 4">
            <a:extLst>
              <a:ext uri="{FF2B5EF4-FFF2-40B4-BE49-F238E27FC236}">
                <a16:creationId xmlns:a16="http://schemas.microsoft.com/office/drawing/2014/main" id="{7D0D7B5F-6960-F667-3497-FB78038407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57E09-4A61-E7A0-ECB5-D378AC2F7184}"/>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183451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17C4-C71F-9D58-6A7B-1540CDA4E0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B1B0D0-1C7F-5E4B-197D-8A97C97F1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5F903-9E60-4100-8179-679639D24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030BD2-7F80-7186-6441-1ED92A1F58C9}"/>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6" name="Footer Placeholder 5">
            <a:extLst>
              <a:ext uri="{FF2B5EF4-FFF2-40B4-BE49-F238E27FC236}">
                <a16:creationId xmlns:a16="http://schemas.microsoft.com/office/drawing/2014/main" id="{2FAF9D82-565F-4D8B-EFF8-48D5B51D3A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33573-B537-F374-1CEF-7881D4B53953}"/>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25008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1C04-F8B2-8872-4707-0670703475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404BC-FD4D-3B14-D52D-25D249574D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A773F1-C455-C988-23C8-8B877DE05A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3CB2D-81E3-0AAB-CD32-EE3FB446AC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610F91-5DAB-908B-E00C-64E00C4BDC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4D3722-56F4-C66D-0DB8-BFFB6E13B7F4}"/>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8" name="Footer Placeholder 7">
            <a:extLst>
              <a:ext uri="{FF2B5EF4-FFF2-40B4-BE49-F238E27FC236}">
                <a16:creationId xmlns:a16="http://schemas.microsoft.com/office/drawing/2014/main" id="{361FDC82-9E72-E545-B27D-E4C240F180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F7A91F-10AE-E437-96D3-3EB674E127DB}"/>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2025050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2231-D2D0-565D-E5C6-7DDE481997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E3159F-68C2-C123-4BE6-3BDB82822E02}"/>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4" name="Footer Placeholder 3">
            <a:extLst>
              <a:ext uri="{FF2B5EF4-FFF2-40B4-BE49-F238E27FC236}">
                <a16:creationId xmlns:a16="http://schemas.microsoft.com/office/drawing/2014/main" id="{661D534B-F722-7285-0181-81BD2E641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1A3C6C-3933-CD87-F866-1FFE55F13745}"/>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245543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B5AAE6-9DD1-7ED8-5483-C1D6200E90AC}"/>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3" name="Footer Placeholder 2">
            <a:extLst>
              <a:ext uri="{FF2B5EF4-FFF2-40B4-BE49-F238E27FC236}">
                <a16:creationId xmlns:a16="http://schemas.microsoft.com/office/drawing/2014/main" id="{623BB2C0-071C-E740-972F-DC817CD1F6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D23F09-8581-2D37-28D2-320DE2C83C70}"/>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3205962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77DC-92DE-54B4-60C9-48EFF03AA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878217-7402-E116-1AF3-14E9A8AAD3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9C7BF-7BB1-1DF5-DA02-2E4ED9D5D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B6CA74-6C61-6DE7-5A29-16C325435088}"/>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6" name="Footer Placeholder 5">
            <a:extLst>
              <a:ext uri="{FF2B5EF4-FFF2-40B4-BE49-F238E27FC236}">
                <a16:creationId xmlns:a16="http://schemas.microsoft.com/office/drawing/2014/main" id="{552C58E5-4A46-88BC-0D0B-808643226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0FB41-DC98-DABA-337E-70EA399EE37C}"/>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398706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8992-98A8-6339-A4D2-A476AFAC46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34BEBF-E899-D038-F71A-6798689EF8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010E25-4015-AF14-9730-ADF6F930D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BC44C-B430-8081-22D8-A6952747BD95}"/>
              </a:ext>
            </a:extLst>
          </p:cNvPr>
          <p:cNvSpPr>
            <a:spLocks noGrp="1"/>
          </p:cNvSpPr>
          <p:nvPr>
            <p:ph type="dt" sz="half" idx="10"/>
          </p:nvPr>
        </p:nvSpPr>
        <p:spPr/>
        <p:txBody>
          <a:bodyPr/>
          <a:lstStyle/>
          <a:p>
            <a:fld id="{B976D5CF-4F69-4C37-8E9A-0E060933CBE8}" type="datetimeFigureOut">
              <a:rPr lang="en-US" smtClean="0"/>
              <a:t>9/20/2023</a:t>
            </a:fld>
            <a:endParaRPr lang="en-US"/>
          </a:p>
        </p:txBody>
      </p:sp>
      <p:sp>
        <p:nvSpPr>
          <p:cNvPr id="6" name="Footer Placeholder 5">
            <a:extLst>
              <a:ext uri="{FF2B5EF4-FFF2-40B4-BE49-F238E27FC236}">
                <a16:creationId xmlns:a16="http://schemas.microsoft.com/office/drawing/2014/main" id="{F9F1FA5A-5D8C-99A6-B669-4960579801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FA58D-E01A-4080-4C21-1F109FDBF573}"/>
              </a:ext>
            </a:extLst>
          </p:cNvPr>
          <p:cNvSpPr>
            <a:spLocks noGrp="1"/>
          </p:cNvSpPr>
          <p:nvPr>
            <p:ph type="sldNum" sz="quarter" idx="12"/>
          </p:nvPr>
        </p:nvSpPr>
        <p:spPr/>
        <p:txBody>
          <a:bodyPr/>
          <a:lstStyle/>
          <a:p>
            <a:fld id="{4E408ED3-A211-4296-9352-5C7510174E4D}" type="slidenum">
              <a:rPr lang="en-US" smtClean="0"/>
              <a:t>‹#›</a:t>
            </a:fld>
            <a:endParaRPr lang="en-US"/>
          </a:p>
        </p:txBody>
      </p:sp>
    </p:spTree>
    <p:extLst>
      <p:ext uri="{BB962C8B-B14F-4D97-AF65-F5344CB8AC3E}">
        <p14:creationId xmlns:p14="http://schemas.microsoft.com/office/powerpoint/2010/main" val="16693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1F3AA-2FA2-0ED4-31EC-53948D4ADC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ADC220-9337-86FD-A529-939351E27C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1A54B-5F56-13C1-EDA1-CB8B743DCA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6D5CF-4F69-4C37-8E9A-0E060933CBE8}" type="datetimeFigureOut">
              <a:rPr lang="en-US" smtClean="0"/>
              <a:t>9/20/2023</a:t>
            </a:fld>
            <a:endParaRPr lang="en-US"/>
          </a:p>
        </p:txBody>
      </p:sp>
      <p:sp>
        <p:nvSpPr>
          <p:cNvPr id="5" name="Footer Placeholder 4">
            <a:extLst>
              <a:ext uri="{FF2B5EF4-FFF2-40B4-BE49-F238E27FC236}">
                <a16:creationId xmlns:a16="http://schemas.microsoft.com/office/drawing/2014/main" id="{9A6FBE49-9BE7-3149-F720-FC59BFACB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7615BC-B9FA-61F8-B419-54236B5435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08ED3-A211-4296-9352-5C7510174E4D}" type="slidenum">
              <a:rPr lang="en-US" smtClean="0"/>
              <a:t>‹#›</a:t>
            </a:fld>
            <a:endParaRPr lang="en-US"/>
          </a:p>
        </p:txBody>
      </p:sp>
    </p:spTree>
    <p:extLst>
      <p:ext uri="{BB962C8B-B14F-4D97-AF65-F5344CB8AC3E}">
        <p14:creationId xmlns:p14="http://schemas.microsoft.com/office/powerpoint/2010/main" val="1091050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chemeClr val="bg1">
                <a:lumMod val="65000"/>
              </a:schemeClr>
            </a:gs>
            <a:gs pos="68000">
              <a:schemeClr val="bg1">
                <a:lumMod val="85000"/>
              </a:schemeClr>
            </a:gs>
            <a:gs pos="45000">
              <a:schemeClr val="bg1">
                <a:lumMod val="75000"/>
              </a:schemeClr>
            </a:gs>
            <a:gs pos="86000">
              <a:schemeClr val="bg1">
                <a:lumMod val="75000"/>
              </a:schemeClr>
            </a:gs>
          </a:gsLst>
          <a:lin ang="189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A44157-DED9-3879-44C1-B0D048EAD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11" y="0"/>
            <a:ext cx="2317738" cy="1887527"/>
          </a:xfrm>
          <a:prstGeom prst="rect">
            <a:avLst/>
          </a:prstGeom>
        </p:spPr>
      </p:pic>
      <p:sp>
        <p:nvSpPr>
          <p:cNvPr id="9" name="TextBox 8">
            <a:extLst>
              <a:ext uri="{FF2B5EF4-FFF2-40B4-BE49-F238E27FC236}">
                <a16:creationId xmlns:a16="http://schemas.microsoft.com/office/drawing/2014/main" id="{F774797D-FB5E-D6EE-D6AF-05387FD00ACB}"/>
              </a:ext>
            </a:extLst>
          </p:cNvPr>
          <p:cNvSpPr txBox="1"/>
          <p:nvPr/>
        </p:nvSpPr>
        <p:spPr>
          <a:xfrm>
            <a:off x="3657600" y="205369"/>
            <a:ext cx="5709920" cy="1015663"/>
          </a:xfrm>
          <a:prstGeom prst="rect">
            <a:avLst/>
          </a:prstGeom>
          <a:noFill/>
        </p:spPr>
        <p:txBody>
          <a:bodyPr wrap="square" rtlCol="0">
            <a:spAutoFit/>
          </a:bodyPr>
          <a:lstStyle/>
          <a:p>
            <a:r>
              <a:rPr lang="en-US" sz="6000" b="1" dirty="0">
                <a:ln w="12700">
                  <a:solidFill>
                    <a:schemeClr val="bg1"/>
                  </a:solidFill>
                  <a:prstDash val="solid"/>
                </a:ln>
                <a:solidFill>
                  <a:srgbClr val="C00000"/>
                </a:solidFill>
                <a:effectLst>
                  <a:outerShdw dist="38100" dir="2640000" algn="bl" rotWithShape="0">
                    <a:schemeClr val="accent1"/>
                  </a:outerShdw>
                </a:effectLst>
                <a:latin typeface="Times New Roman" panose="02020603050405020304" pitchFamily="18" charset="0"/>
                <a:cs typeface="Times New Roman" panose="02020603050405020304" pitchFamily="18" charset="0"/>
              </a:rPr>
              <a:t>Amritsar Group</a:t>
            </a:r>
          </a:p>
        </p:txBody>
      </p:sp>
      <p:sp>
        <p:nvSpPr>
          <p:cNvPr id="11" name="TextBox 10">
            <a:extLst>
              <a:ext uri="{FF2B5EF4-FFF2-40B4-BE49-F238E27FC236}">
                <a16:creationId xmlns:a16="http://schemas.microsoft.com/office/drawing/2014/main" id="{EA93F2AD-1E90-33D4-0677-DCF9FE792633}"/>
              </a:ext>
            </a:extLst>
          </p:cNvPr>
          <p:cNvSpPr txBox="1"/>
          <p:nvPr/>
        </p:nvSpPr>
        <p:spPr>
          <a:xfrm>
            <a:off x="3454400" y="1109272"/>
            <a:ext cx="8067040" cy="1015663"/>
          </a:xfrm>
          <a:prstGeom prst="rect">
            <a:avLst/>
          </a:prstGeom>
          <a:noFill/>
        </p:spPr>
        <p:txBody>
          <a:bodyPr wrap="square" rtlCol="0">
            <a:spAutoFit/>
          </a:bodyPr>
          <a:lstStyle/>
          <a:p>
            <a:r>
              <a:rPr lang="en-US" sz="6000" b="1" dirty="0">
                <a:ln w="12700">
                  <a:solidFill>
                    <a:schemeClr val="bg1"/>
                  </a:solidFill>
                  <a:prstDash val="solid"/>
                </a:ln>
                <a:solidFill>
                  <a:srgbClr val="C00000"/>
                </a:solidFill>
                <a:effectLst>
                  <a:outerShdw dist="38100" dir="2640000" algn="bl" rotWithShape="0">
                    <a:schemeClr val="accent1"/>
                  </a:outerShdw>
                </a:effectLst>
                <a:latin typeface="Times New Roman" panose="02020603050405020304" pitchFamily="18" charset="0"/>
                <a:cs typeface="Times New Roman" panose="02020603050405020304" pitchFamily="18" charset="0"/>
              </a:rPr>
              <a:t>Of Colleges, Amritsar</a:t>
            </a:r>
          </a:p>
        </p:txBody>
      </p:sp>
      <p:sp>
        <p:nvSpPr>
          <p:cNvPr id="14" name="Rectangle: Rounded Corners 13">
            <a:extLst>
              <a:ext uri="{FF2B5EF4-FFF2-40B4-BE49-F238E27FC236}">
                <a16:creationId xmlns:a16="http://schemas.microsoft.com/office/drawing/2014/main" id="{6AD010DB-3355-49AC-C0BB-20BBAB239A2A}"/>
              </a:ext>
            </a:extLst>
          </p:cNvPr>
          <p:cNvSpPr/>
          <p:nvPr/>
        </p:nvSpPr>
        <p:spPr>
          <a:xfrm>
            <a:off x="2222524" y="2208249"/>
            <a:ext cx="2014196" cy="634268"/>
          </a:xfrm>
          <a:prstGeom prst="roundRect">
            <a:avLst/>
          </a:prstGeom>
          <a:solidFill>
            <a:schemeClr val="accent6">
              <a:lumMod val="75000"/>
            </a:schemeClr>
          </a:solidFill>
          <a:ln>
            <a:solidFill>
              <a:schemeClr val="accent6">
                <a:lumMod val="75000"/>
              </a:schemeClr>
            </a:solidFill>
          </a:ln>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Project</a:t>
            </a:r>
          </a:p>
        </p:txBody>
      </p:sp>
      <p:sp>
        <p:nvSpPr>
          <p:cNvPr id="18" name="TextBox 17">
            <a:extLst>
              <a:ext uri="{FF2B5EF4-FFF2-40B4-BE49-F238E27FC236}">
                <a16:creationId xmlns:a16="http://schemas.microsoft.com/office/drawing/2014/main" id="{80A83057-9A0D-D011-AA0B-FD0639546F1E}"/>
              </a:ext>
            </a:extLst>
          </p:cNvPr>
          <p:cNvSpPr txBox="1"/>
          <p:nvPr/>
        </p:nvSpPr>
        <p:spPr>
          <a:xfrm>
            <a:off x="1035062" y="3021721"/>
            <a:ext cx="10954996" cy="707886"/>
          </a:xfrm>
          <a:prstGeom prst="rect">
            <a:avLst/>
          </a:prstGeom>
          <a:noFill/>
        </p:spPr>
        <p:txBody>
          <a:bodyPr wrap="square" rtlCol="0">
            <a:spAutoFit/>
          </a:bodyPr>
          <a:lstStyle/>
          <a:p>
            <a:r>
              <a:rPr lang="en-US" sz="4000" b="1" dirty="0">
                <a:ln w="6600">
                  <a:solidFill>
                    <a:srgbClr val="FF0000"/>
                  </a:solidFill>
                  <a:prstDash val="solid"/>
                </a:ln>
                <a:solidFill>
                  <a:srgbClr val="C00000"/>
                </a:solidFill>
                <a:effectLst>
                  <a:outerShdw blurRad="75057" dist="38100" dir="5400000" sy="-20000" rotWithShape="0">
                    <a:prstClr val="black">
                      <a:alpha val="25000"/>
                    </a:prstClr>
                  </a:outerShdw>
                </a:effectLst>
                <a:latin typeface="Times New Roman" panose="02020603050405020304" pitchFamily="18" charset="0"/>
                <a:cs typeface="Times New Roman" panose="02020603050405020304" pitchFamily="18" charset="0"/>
              </a:rPr>
              <a:t>DIGITAL LIBRARY MANAGEMENT SYSTEM</a:t>
            </a:r>
          </a:p>
        </p:txBody>
      </p:sp>
      <p:sp>
        <p:nvSpPr>
          <p:cNvPr id="24" name="TextBox 23">
            <a:extLst>
              <a:ext uri="{FF2B5EF4-FFF2-40B4-BE49-F238E27FC236}">
                <a16:creationId xmlns:a16="http://schemas.microsoft.com/office/drawing/2014/main" id="{AC30852D-E493-28A2-AB01-DD4608BEEBD6}"/>
              </a:ext>
            </a:extLst>
          </p:cNvPr>
          <p:cNvSpPr txBox="1"/>
          <p:nvPr/>
        </p:nvSpPr>
        <p:spPr>
          <a:xfrm>
            <a:off x="416560" y="4621511"/>
            <a:ext cx="2214880" cy="523220"/>
          </a:xfrm>
          <a:prstGeom prst="rect">
            <a:avLst/>
          </a:prstGeom>
          <a:noFill/>
        </p:spPr>
        <p:txBody>
          <a:bodyPr wrap="square" rtlCol="0">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Group:- P19</a:t>
            </a:r>
          </a:p>
        </p:txBody>
      </p:sp>
      <p:sp>
        <p:nvSpPr>
          <p:cNvPr id="25" name="TextBox 24">
            <a:extLst>
              <a:ext uri="{FF2B5EF4-FFF2-40B4-BE49-F238E27FC236}">
                <a16:creationId xmlns:a16="http://schemas.microsoft.com/office/drawing/2014/main" id="{9A2B4E4A-E3C9-5325-04B0-AE297E866611}"/>
              </a:ext>
            </a:extLst>
          </p:cNvPr>
          <p:cNvSpPr txBox="1"/>
          <p:nvPr/>
        </p:nvSpPr>
        <p:spPr>
          <a:xfrm>
            <a:off x="496582" y="5299571"/>
            <a:ext cx="2957818" cy="8735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Vishal Kumar (2000233)</a:t>
            </a:r>
          </a:p>
          <a:p>
            <a:pPr marL="285750" indent="-285750">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Vivek Singh (2132019)</a:t>
            </a:r>
          </a:p>
        </p:txBody>
      </p:sp>
      <p:sp>
        <p:nvSpPr>
          <p:cNvPr id="26" name="TextBox 25">
            <a:extLst>
              <a:ext uri="{FF2B5EF4-FFF2-40B4-BE49-F238E27FC236}">
                <a16:creationId xmlns:a16="http://schemas.microsoft.com/office/drawing/2014/main" id="{DE20F066-3998-FF2B-DC52-C08A0AE9A8E5}"/>
              </a:ext>
            </a:extLst>
          </p:cNvPr>
          <p:cNvSpPr txBox="1"/>
          <p:nvPr/>
        </p:nvSpPr>
        <p:spPr>
          <a:xfrm>
            <a:off x="8087360" y="4514589"/>
            <a:ext cx="4319258" cy="873572"/>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Er. Ajay Sharma</a:t>
            </a:r>
          </a:p>
          <a:p>
            <a:pPr>
              <a:lnSpc>
                <a:spcPct val="150000"/>
              </a:lnSpc>
            </a:pPr>
            <a:r>
              <a:rPr lang="en-US" b="1" dirty="0">
                <a:latin typeface="Times New Roman" panose="02020603050405020304" pitchFamily="18" charset="0"/>
                <a:cs typeface="Times New Roman" panose="02020603050405020304" pitchFamily="18" charset="0"/>
              </a:rPr>
              <a:t>Associate Professor Department of CSE</a:t>
            </a:r>
          </a:p>
        </p:txBody>
      </p:sp>
      <p:sp>
        <p:nvSpPr>
          <p:cNvPr id="27" name="TextBox 26">
            <a:extLst>
              <a:ext uri="{FF2B5EF4-FFF2-40B4-BE49-F238E27FC236}">
                <a16:creationId xmlns:a16="http://schemas.microsoft.com/office/drawing/2014/main" id="{EDF4E88B-5DC1-B751-2400-10308539A04A}"/>
              </a:ext>
            </a:extLst>
          </p:cNvPr>
          <p:cNvSpPr txBox="1"/>
          <p:nvPr/>
        </p:nvSpPr>
        <p:spPr>
          <a:xfrm>
            <a:off x="7985760" y="3991369"/>
            <a:ext cx="3698240"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Project Co-Ordinator</a:t>
            </a:r>
          </a:p>
        </p:txBody>
      </p:sp>
      <p:sp>
        <p:nvSpPr>
          <p:cNvPr id="28" name="TextBox 27">
            <a:extLst>
              <a:ext uri="{FF2B5EF4-FFF2-40B4-BE49-F238E27FC236}">
                <a16:creationId xmlns:a16="http://schemas.microsoft.com/office/drawing/2014/main" id="{C2E83A89-BF0A-8E5A-29FC-471E071BDC82}"/>
              </a:ext>
            </a:extLst>
          </p:cNvPr>
          <p:cNvSpPr txBox="1"/>
          <p:nvPr/>
        </p:nvSpPr>
        <p:spPr>
          <a:xfrm>
            <a:off x="7874000" y="5649923"/>
            <a:ext cx="2692400"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Team Leader</a:t>
            </a:r>
          </a:p>
        </p:txBody>
      </p:sp>
      <p:sp>
        <p:nvSpPr>
          <p:cNvPr id="29" name="TextBox 28">
            <a:extLst>
              <a:ext uri="{FF2B5EF4-FFF2-40B4-BE49-F238E27FC236}">
                <a16:creationId xmlns:a16="http://schemas.microsoft.com/office/drawing/2014/main" id="{8CDF9306-3C74-E2A7-812C-C93F2D26AA45}"/>
              </a:ext>
            </a:extLst>
          </p:cNvPr>
          <p:cNvSpPr txBox="1"/>
          <p:nvPr/>
        </p:nvSpPr>
        <p:spPr>
          <a:xfrm>
            <a:off x="7985760" y="6283299"/>
            <a:ext cx="364744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Sumit Kumar Giri (2000213)</a:t>
            </a:r>
          </a:p>
        </p:txBody>
      </p:sp>
    </p:spTree>
    <p:extLst>
      <p:ext uri="{BB962C8B-B14F-4D97-AF65-F5344CB8AC3E}">
        <p14:creationId xmlns:p14="http://schemas.microsoft.com/office/powerpoint/2010/main" val="89666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480B0-A6AB-055F-4E1A-57C96BFEB62D}"/>
              </a:ext>
            </a:extLst>
          </p:cNvPr>
          <p:cNvPicPr>
            <a:picLocks noChangeAspect="1"/>
          </p:cNvPicPr>
          <p:nvPr/>
        </p:nvPicPr>
        <p:blipFill>
          <a:blip r:embed="rId2"/>
          <a:stretch>
            <a:fillRect/>
          </a:stretch>
        </p:blipFill>
        <p:spPr>
          <a:xfrm>
            <a:off x="1940560" y="1287780"/>
            <a:ext cx="8117840" cy="4493260"/>
          </a:xfrm>
          <a:prstGeom prst="rect">
            <a:avLst/>
          </a:prstGeom>
        </p:spPr>
      </p:pic>
      <p:sp>
        <p:nvSpPr>
          <p:cNvPr id="4" name="Rectangle: Rounded Corners 3">
            <a:extLst>
              <a:ext uri="{FF2B5EF4-FFF2-40B4-BE49-F238E27FC236}">
                <a16:creationId xmlns:a16="http://schemas.microsoft.com/office/drawing/2014/main" id="{6C855BC4-B8B1-A0EF-CDF9-5DA74BBE2C8D}"/>
              </a:ext>
            </a:extLst>
          </p:cNvPr>
          <p:cNvSpPr/>
          <p:nvPr/>
        </p:nvSpPr>
        <p:spPr>
          <a:xfrm>
            <a:off x="3092487" y="317326"/>
            <a:ext cx="38061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Student login page</a:t>
            </a:r>
          </a:p>
        </p:txBody>
      </p:sp>
      <p:sp>
        <p:nvSpPr>
          <p:cNvPr id="5" name="TextBox 4">
            <a:extLst>
              <a:ext uri="{FF2B5EF4-FFF2-40B4-BE49-F238E27FC236}">
                <a16:creationId xmlns:a16="http://schemas.microsoft.com/office/drawing/2014/main" id="{ED54EF87-E15D-DAD8-04BB-6FDE1FE5D643}"/>
              </a:ext>
            </a:extLst>
          </p:cNvPr>
          <p:cNvSpPr txBox="1"/>
          <p:nvPr/>
        </p:nvSpPr>
        <p:spPr>
          <a:xfrm>
            <a:off x="1635760" y="6332863"/>
            <a:ext cx="81178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6" name="Oval 5">
            <a:extLst>
              <a:ext uri="{FF2B5EF4-FFF2-40B4-BE49-F238E27FC236}">
                <a16:creationId xmlns:a16="http://schemas.microsoft.com/office/drawing/2014/main" id="{2231F700-292C-BF3F-6F5E-BD055C64FB65}"/>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252954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E5FC9-3139-FBD9-7522-AD3767DE1F4D}"/>
              </a:ext>
            </a:extLst>
          </p:cNvPr>
          <p:cNvPicPr>
            <a:picLocks noChangeAspect="1"/>
          </p:cNvPicPr>
          <p:nvPr/>
        </p:nvPicPr>
        <p:blipFill>
          <a:blip r:embed="rId2"/>
          <a:stretch>
            <a:fillRect/>
          </a:stretch>
        </p:blipFill>
        <p:spPr>
          <a:xfrm>
            <a:off x="1493520" y="1213147"/>
            <a:ext cx="9672320" cy="4110693"/>
          </a:xfrm>
          <a:prstGeom prst="rect">
            <a:avLst/>
          </a:prstGeom>
        </p:spPr>
      </p:pic>
      <p:sp>
        <p:nvSpPr>
          <p:cNvPr id="4" name="Rectangle: Rounded Corners 3">
            <a:extLst>
              <a:ext uri="{FF2B5EF4-FFF2-40B4-BE49-F238E27FC236}">
                <a16:creationId xmlns:a16="http://schemas.microsoft.com/office/drawing/2014/main" id="{7560979D-F208-B7DE-0328-9C9A430B94F3}"/>
              </a:ext>
            </a:extLst>
          </p:cNvPr>
          <p:cNvSpPr/>
          <p:nvPr/>
        </p:nvSpPr>
        <p:spPr>
          <a:xfrm>
            <a:off x="3702087" y="286846"/>
            <a:ext cx="31965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Contact page</a:t>
            </a:r>
          </a:p>
        </p:txBody>
      </p:sp>
      <p:sp>
        <p:nvSpPr>
          <p:cNvPr id="5" name="TextBox 4">
            <a:extLst>
              <a:ext uri="{FF2B5EF4-FFF2-40B4-BE49-F238E27FC236}">
                <a16:creationId xmlns:a16="http://schemas.microsoft.com/office/drawing/2014/main" id="{AE06E487-3064-E03C-065F-0C802BDF1ABB}"/>
              </a:ext>
            </a:extLst>
          </p:cNvPr>
          <p:cNvSpPr txBox="1"/>
          <p:nvPr/>
        </p:nvSpPr>
        <p:spPr>
          <a:xfrm>
            <a:off x="1640840" y="6201822"/>
            <a:ext cx="78384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6" name="Oval 5">
            <a:extLst>
              <a:ext uri="{FF2B5EF4-FFF2-40B4-BE49-F238E27FC236}">
                <a16:creationId xmlns:a16="http://schemas.microsoft.com/office/drawing/2014/main" id="{679180D7-DCC3-FEB9-A0B6-731C2EA8C615}"/>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a:t>
            </a:r>
          </a:p>
        </p:txBody>
      </p:sp>
    </p:spTree>
    <p:extLst>
      <p:ext uri="{BB962C8B-B14F-4D97-AF65-F5344CB8AC3E}">
        <p14:creationId xmlns:p14="http://schemas.microsoft.com/office/powerpoint/2010/main" val="417462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5C4C90-DE86-7ADA-8EA4-CF4290BB1352}"/>
              </a:ext>
            </a:extLst>
          </p:cNvPr>
          <p:cNvPicPr>
            <a:picLocks noChangeAspect="1"/>
          </p:cNvPicPr>
          <p:nvPr/>
        </p:nvPicPr>
        <p:blipFill>
          <a:blip r:embed="rId2"/>
          <a:stretch>
            <a:fillRect/>
          </a:stretch>
        </p:blipFill>
        <p:spPr>
          <a:xfrm>
            <a:off x="0" y="-60960"/>
            <a:ext cx="12192000" cy="6918960"/>
          </a:xfrm>
          <a:prstGeom prst="rect">
            <a:avLst/>
          </a:prstGeom>
        </p:spPr>
      </p:pic>
      <p:sp>
        <p:nvSpPr>
          <p:cNvPr id="5" name="Oval 4">
            <a:extLst>
              <a:ext uri="{FF2B5EF4-FFF2-40B4-BE49-F238E27FC236}">
                <a16:creationId xmlns:a16="http://schemas.microsoft.com/office/drawing/2014/main" id="{A430E8E0-E34B-1A56-BF14-DA8AA3060ABA}"/>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a:t>
            </a:r>
          </a:p>
        </p:txBody>
      </p:sp>
      <p:pic>
        <p:nvPicPr>
          <p:cNvPr id="7" name="Picture 6">
            <a:extLst>
              <a:ext uri="{FF2B5EF4-FFF2-40B4-BE49-F238E27FC236}">
                <a16:creationId xmlns:a16="http://schemas.microsoft.com/office/drawing/2014/main" id="{2121B9E7-5741-1C07-56B7-1F783981C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952" y="1356238"/>
            <a:ext cx="5499208" cy="2992242"/>
          </a:xfrm>
          <a:prstGeom prst="rect">
            <a:avLst/>
          </a:prstGeom>
        </p:spPr>
      </p:pic>
    </p:spTree>
    <p:extLst>
      <p:ext uri="{BB962C8B-B14F-4D97-AF65-F5344CB8AC3E}">
        <p14:creationId xmlns:p14="http://schemas.microsoft.com/office/powerpoint/2010/main" val="256319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CE1ED9B-764A-9B3D-57E4-984DAEFA4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36737" y="619760"/>
            <a:ext cx="3089429" cy="49021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0AB95BB-8B80-A06F-3E03-D7213A586ECD}"/>
              </a:ext>
            </a:extLst>
          </p:cNvPr>
          <p:cNvSpPr/>
          <p:nvPr/>
        </p:nvSpPr>
        <p:spPr>
          <a:xfrm>
            <a:off x="3562903" y="754774"/>
            <a:ext cx="227564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CONTENTS</a:t>
            </a:r>
          </a:p>
        </p:txBody>
      </p:sp>
      <p:sp>
        <p:nvSpPr>
          <p:cNvPr id="5" name="Rectangle 4">
            <a:extLst>
              <a:ext uri="{FF2B5EF4-FFF2-40B4-BE49-F238E27FC236}">
                <a16:creationId xmlns:a16="http://schemas.microsoft.com/office/drawing/2014/main" id="{51A09182-C368-9ADE-B8CD-421277A22C60}"/>
              </a:ext>
            </a:extLst>
          </p:cNvPr>
          <p:cNvSpPr/>
          <p:nvPr/>
        </p:nvSpPr>
        <p:spPr>
          <a:xfrm>
            <a:off x="0" y="4518734"/>
            <a:ext cx="2823099" cy="2339266"/>
          </a:xfrm>
          <a:custGeom>
            <a:avLst/>
            <a:gdLst>
              <a:gd name="connsiteX0" fmla="*/ 0 w 2654422"/>
              <a:gd name="connsiteY0" fmla="*/ 0 h 2339266"/>
              <a:gd name="connsiteX1" fmla="*/ 2654422 w 2654422"/>
              <a:gd name="connsiteY1" fmla="*/ 0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305016 w 2654422"/>
              <a:gd name="connsiteY1" fmla="*/ 275208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473692 w 2654422"/>
              <a:gd name="connsiteY1" fmla="*/ 568171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878890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1047566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1162976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1162976 h 2339266"/>
              <a:gd name="connsiteX2" fmla="*/ 2654422 w 2654422"/>
              <a:gd name="connsiteY2" fmla="*/ 2339266 h 2339266"/>
              <a:gd name="connsiteX3" fmla="*/ 0 w 2654422"/>
              <a:gd name="connsiteY3" fmla="*/ 2339266 h 2339266"/>
              <a:gd name="connsiteX4" fmla="*/ 0 w 2654422"/>
              <a:gd name="connsiteY4" fmla="*/ 0 h 2339266"/>
              <a:gd name="connsiteX0" fmla="*/ 0 w 2654422"/>
              <a:gd name="connsiteY0" fmla="*/ 0 h 2339266"/>
              <a:gd name="connsiteX1" fmla="*/ 1509203 w 2654422"/>
              <a:gd name="connsiteY1" fmla="*/ 1162976 h 2339266"/>
              <a:gd name="connsiteX2" fmla="*/ 2654422 w 2654422"/>
              <a:gd name="connsiteY2" fmla="*/ 2339266 h 2339266"/>
              <a:gd name="connsiteX3" fmla="*/ 0 w 2654422"/>
              <a:gd name="connsiteY3" fmla="*/ 2339266 h 2339266"/>
              <a:gd name="connsiteX4" fmla="*/ 0 w 2654422"/>
              <a:gd name="connsiteY4" fmla="*/ 0 h 2339266"/>
              <a:gd name="connsiteX0" fmla="*/ 0 w 2704658"/>
              <a:gd name="connsiteY0" fmla="*/ 0 h 2339266"/>
              <a:gd name="connsiteX1" fmla="*/ 1509203 w 2704658"/>
              <a:gd name="connsiteY1" fmla="*/ 1162976 h 2339266"/>
              <a:gd name="connsiteX2" fmla="*/ 1722267 w 2704658"/>
              <a:gd name="connsiteY2" fmla="*/ 1367161 h 2339266"/>
              <a:gd name="connsiteX3" fmla="*/ 2654422 w 2704658"/>
              <a:gd name="connsiteY3" fmla="*/ 2339266 h 2339266"/>
              <a:gd name="connsiteX4" fmla="*/ 0 w 2704658"/>
              <a:gd name="connsiteY4" fmla="*/ 2339266 h 2339266"/>
              <a:gd name="connsiteX5" fmla="*/ 0 w 2704658"/>
              <a:gd name="connsiteY5" fmla="*/ 0 h 2339266"/>
              <a:gd name="connsiteX0" fmla="*/ 0 w 2723290"/>
              <a:gd name="connsiteY0" fmla="*/ 0 h 2339266"/>
              <a:gd name="connsiteX1" fmla="*/ 1509203 w 2723290"/>
              <a:gd name="connsiteY1" fmla="*/ 1162976 h 2339266"/>
              <a:gd name="connsiteX2" fmla="*/ 2059618 w 2723290"/>
              <a:gd name="connsiteY2" fmla="*/ 1154097 h 2339266"/>
              <a:gd name="connsiteX3" fmla="*/ 2654422 w 2723290"/>
              <a:gd name="connsiteY3" fmla="*/ 2339266 h 2339266"/>
              <a:gd name="connsiteX4" fmla="*/ 0 w 2723290"/>
              <a:gd name="connsiteY4" fmla="*/ 2339266 h 2339266"/>
              <a:gd name="connsiteX5" fmla="*/ 0 w 2723290"/>
              <a:gd name="connsiteY5" fmla="*/ 0 h 2339266"/>
              <a:gd name="connsiteX0" fmla="*/ 0 w 2723290"/>
              <a:gd name="connsiteY0" fmla="*/ 0 h 2339266"/>
              <a:gd name="connsiteX1" fmla="*/ 1526959 w 2723290"/>
              <a:gd name="connsiteY1" fmla="*/ 1189609 h 2339266"/>
              <a:gd name="connsiteX2" fmla="*/ 2059618 w 2723290"/>
              <a:gd name="connsiteY2" fmla="*/ 1154097 h 2339266"/>
              <a:gd name="connsiteX3" fmla="*/ 2654422 w 2723290"/>
              <a:gd name="connsiteY3" fmla="*/ 2339266 h 2339266"/>
              <a:gd name="connsiteX4" fmla="*/ 0 w 2723290"/>
              <a:gd name="connsiteY4" fmla="*/ 2339266 h 2339266"/>
              <a:gd name="connsiteX5" fmla="*/ 0 w 2723290"/>
              <a:gd name="connsiteY5" fmla="*/ 0 h 2339266"/>
              <a:gd name="connsiteX0" fmla="*/ 0 w 2723290"/>
              <a:gd name="connsiteY0" fmla="*/ 0 h 2339266"/>
              <a:gd name="connsiteX1" fmla="*/ 1526959 w 2723290"/>
              <a:gd name="connsiteY1" fmla="*/ 1189609 h 2339266"/>
              <a:gd name="connsiteX2" fmla="*/ 2059618 w 2723290"/>
              <a:gd name="connsiteY2" fmla="*/ 1038687 h 2339266"/>
              <a:gd name="connsiteX3" fmla="*/ 2654422 w 2723290"/>
              <a:gd name="connsiteY3" fmla="*/ 2339266 h 2339266"/>
              <a:gd name="connsiteX4" fmla="*/ 0 w 2723290"/>
              <a:gd name="connsiteY4" fmla="*/ 2339266 h 2339266"/>
              <a:gd name="connsiteX5" fmla="*/ 0 w 2723290"/>
              <a:gd name="connsiteY5" fmla="*/ 0 h 2339266"/>
              <a:gd name="connsiteX0" fmla="*/ 0 w 2723290"/>
              <a:gd name="connsiteY0" fmla="*/ 0 h 2339266"/>
              <a:gd name="connsiteX1" fmla="*/ 1198485 w 2723290"/>
              <a:gd name="connsiteY1" fmla="*/ 1003178 h 2339266"/>
              <a:gd name="connsiteX2" fmla="*/ 2059618 w 2723290"/>
              <a:gd name="connsiteY2" fmla="*/ 1038687 h 2339266"/>
              <a:gd name="connsiteX3" fmla="*/ 2654422 w 2723290"/>
              <a:gd name="connsiteY3" fmla="*/ 2339266 h 2339266"/>
              <a:gd name="connsiteX4" fmla="*/ 0 w 2723290"/>
              <a:gd name="connsiteY4" fmla="*/ 2339266 h 2339266"/>
              <a:gd name="connsiteX5" fmla="*/ 0 w 2723290"/>
              <a:gd name="connsiteY5" fmla="*/ 0 h 2339266"/>
              <a:gd name="connsiteX0" fmla="*/ 0 w 2723290"/>
              <a:gd name="connsiteY0" fmla="*/ 0 h 2339266"/>
              <a:gd name="connsiteX1" fmla="*/ 1198485 w 2723290"/>
              <a:gd name="connsiteY1" fmla="*/ 1003178 h 2339266"/>
              <a:gd name="connsiteX2" fmla="*/ 2059618 w 2723290"/>
              <a:gd name="connsiteY2" fmla="*/ 1038687 h 2339266"/>
              <a:gd name="connsiteX3" fmla="*/ 2654422 w 2723290"/>
              <a:gd name="connsiteY3" fmla="*/ 2339266 h 2339266"/>
              <a:gd name="connsiteX4" fmla="*/ 0 w 2723290"/>
              <a:gd name="connsiteY4" fmla="*/ 2339266 h 2339266"/>
              <a:gd name="connsiteX5" fmla="*/ 0 w 2723290"/>
              <a:gd name="connsiteY5" fmla="*/ 0 h 2339266"/>
              <a:gd name="connsiteX0" fmla="*/ 0 w 2756225"/>
              <a:gd name="connsiteY0" fmla="*/ 0 h 2339266"/>
              <a:gd name="connsiteX1" fmla="*/ 1198485 w 2756225"/>
              <a:gd name="connsiteY1" fmla="*/ 1003178 h 2339266"/>
              <a:gd name="connsiteX2" fmla="*/ 2059618 w 2756225"/>
              <a:gd name="connsiteY2" fmla="*/ 1038687 h 2339266"/>
              <a:gd name="connsiteX3" fmla="*/ 2689933 w 2756225"/>
              <a:gd name="connsiteY3" fmla="*/ 2339266 h 2339266"/>
              <a:gd name="connsiteX4" fmla="*/ 0 w 2756225"/>
              <a:gd name="connsiteY4" fmla="*/ 2339266 h 2339266"/>
              <a:gd name="connsiteX5" fmla="*/ 0 w 2756225"/>
              <a:gd name="connsiteY5" fmla="*/ 0 h 2339266"/>
              <a:gd name="connsiteX0" fmla="*/ 0 w 2695690"/>
              <a:gd name="connsiteY0" fmla="*/ 0 h 2339266"/>
              <a:gd name="connsiteX1" fmla="*/ 1198485 w 2695690"/>
              <a:gd name="connsiteY1" fmla="*/ 1003178 h 2339266"/>
              <a:gd name="connsiteX2" fmla="*/ 2059618 w 2695690"/>
              <a:gd name="connsiteY2" fmla="*/ 1038687 h 2339266"/>
              <a:gd name="connsiteX3" fmla="*/ 2689933 w 2695690"/>
              <a:gd name="connsiteY3" fmla="*/ 2339266 h 2339266"/>
              <a:gd name="connsiteX4" fmla="*/ 0 w 2695690"/>
              <a:gd name="connsiteY4" fmla="*/ 2339266 h 2339266"/>
              <a:gd name="connsiteX5" fmla="*/ 0 w 2695690"/>
              <a:gd name="connsiteY5" fmla="*/ 0 h 2339266"/>
              <a:gd name="connsiteX0" fmla="*/ 0 w 2689933"/>
              <a:gd name="connsiteY0" fmla="*/ 0 h 2339266"/>
              <a:gd name="connsiteX1" fmla="*/ 1198485 w 2689933"/>
              <a:gd name="connsiteY1" fmla="*/ 1003178 h 2339266"/>
              <a:gd name="connsiteX2" fmla="*/ 2059618 w 2689933"/>
              <a:gd name="connsiteY2" fmla="*/ 1038687 h 2339266"/>
              <a:gd name="connsiteX3" fmla="*/ 2689933 w 2689933"/>
              <a:gd name="connsiteY3" fmla="*/ 2339266 h 2339266"/>
              <a:gd name="connsiteX4" fmla="*/ 0 w 2689933"/>
              <a:gd name="connsiteY4" fmla="*/ 2339266 h 2339266"/>
              <a:gd name="connsiteX5" fmla="*/ 0 w 2689933"/>
              <a:gd name="connsiteY5" fmla="*/ 0 h 2339266"/>
              <a:gd name="connsiteX0" fmla="*/ 0 w 2689933"/>
              <a:gd name="connsiteY0" fmla="*/ 0 h 2339266"/>
              <a:gd name="connsiteX1" fmla="*/ 1198485 w 2689933"/>
              <a:gd name="connsiteY1" fmla="*/ 1003178 h 2339266"/>
              <a:gd name="connsiteX2" fmla="*/ 2059618 w 2689933"/>
              <a:gd name="connsiteY2" fmla="*/ 1038687 h 2339266"/>
              <a:gd name="connsiteX3" fmla="*/ 2689933 w 2689933"/>
              <a:gd name="connsiteY3" fmla="*/ 2339266 h 2339266"/>
              <a:gd name="connsiteX4" fmla="*/ 0 w 2689933"/>
              <a:gd name="connsiteY4" fmla="*/ 2339266 h 2339266"/>
              <a:gd name="connsiteX5" fmla="*/ 0 w 2689933"/>
              <a:gd name="connsiteY5" fmla="*/ 0 h 2339266"/>
              <a:gd name="connsiteX0" fmla="*/ 0 w 2689933"/>
              <a:gd name="connsiteY0" fmla="*/ 0 h 2339266"/>
              <a:gd name="connsiteX1" fmla="*/ 1198485 w 2689933"/>
              <a:gd name="connsiteY1" fmla="*/ 1003178 h 2339266"/>
              <a:gd name="connsiteX2" fmla="*/ 2059618 w 2689933"/>
              <a:gd name="connsiteY2" fmla="*/ 1038687 h 2339266"/>
              <a:gd name="connsiteX3" fmla="*/ 2689933 w 2689933"/>
              <a:gd name="connsiteY3" fmla="*/ 2339266 h 2339266"/>
              <a:gd name="connsiteX4" fmla="*/ 0 w 2689933"/>
              <a:gd name="connsiteY4" fmla="*/ 2339266 h 2339266"/>
              <a:gd name="connsiteX5" fmla="*/ 0 w 2689933"/>
              <a:gd name="connsiteY5" fmla="*/ 0 h 2339266"/>
              <a:gd name="connsiteX0" fmla="*/ 0 w 2689933"/>
              <a:gd name="connsiteY0" fmla="*/ 0 h 2339266"/>
              <a:gd name="connsiteX1" fmla="*/ 1198485 w 2689933"/>
              <a:gd name="connsiteY1" fmla="*/ 1003178 h 2339266"/>
              <a:gd name="connsiteX2" fmla="*/ 2059618 w 2689933"/>
              <a:gd name="connsiteY2" fmla="*/ 1038687 h 2339266"/>
              <a:gd name="connsiteX3" fmla="*/ 2689933 w 2689933"/>
              <a:gd name="connsiteY3" fmla="*/ 2339266 h 2339266"/>
              <a:gd name="connsiteX4" fmla="*/ 0 w 2689933"/>
              <a:gd name="connsiteY4" fmla="*/ 2339266 h 2339266"/>
              <a:gd name="connsiteX5" fmla="*/ 0 w 2689933"/>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59618 w 2734321"/>
              <a:gd name="connsiteY2" fmla="*/ 1038687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2041862 w 2734321"/>
              <a:gd name="connsiteY2" fmla="*/ 1020932 h 2339266"/>
              <a:gd name="connsiteX3" fmla="*/ 2734321 w 2734321"/>
              <a:gd name="connsiteY3" fmla="*/ 2330388 h 2339266"/>
              <a:gd name="connsiteX4" fmla="*/ 0 w 2734321"/>
              <a:gd name="connsiteY4" fmla="*/ 2339266 h 2339266"/>
              <a:gd name="connsiteX5" fmla="*/ 0 w 2734321"/>
              <a:gd name="connsiteY5" fmla="*/ 0 h 2339266"/>
              <a:gd name="connsiteX0" fmla="*/ 0 w 2734321"/>
              <a:gd name="connsiteY0" fmla="*/ 0 h 2339266"/>
              <a:gd name="connsiteX1" fmla="*/ 1198485 w 2734321"/>
              <a:gd name="connsiteY1" fmla="*/ 1003178 h 2339266"/>
              <a:gd name="connsiteX2" fmla="*/ 1997474 w 2734321"/>
              <a:gd name="connsiteY2" fmla="*/ 976543 h 2339266"/>
              <a:gd name="connsiteX3" fmla="*/ 2734321 w 2734321"/>
              <a:gd name="connsiteY3" fmla="*/ 2330388 h 2339266"/>
              <a:gd name="connsiteX4" fmla="*/ 0 w 2734321"/>
              <a:gd name="connsiteY4" fmla="*/ 2339266 h 2339266"/>
              <a:gd name="connsiteX5" fmla="*/ 0 w 2734321"/>
              <a:gd name="connsiteY5" fmla="*/ 0 h 233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4321" h="2339266">
                <a:moveTo>
                  <a:pt x="0" y="0"/>
                </a:moveTo>
                <a:lnTo>
                  <a:pt x="1198485" y="1003178"/>
                </a:lnTo>
                <a:lnTo>
                  <a:pt x="1997474" y="976543"/>
                </a:lnTo>
                <a:cubicBezTo>
                  <a:pt x="2143956" y="1208101"/>
                  <a:pt x="2577483" y="2079595"/>
                  <a:pt x="2734321" y="2330388"/>
                </a:cubicBezTo>
                <a:lnTo>
                  <a:pt x="0" y="2339266"/>
                </a:lnTo>
                <a:lnTo>
                  <a:pt x="0" y="0"/>
                </a:ln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59CD241-0D48-7C64-BED2-E205BAD299BF}"/>
              </a:ext>
            </a:extLst>
          </p:cNvPr>
          <p:cNvCxnSpPr>
            <a:stCxn id="5" idx="0"/>
            <a:endCxn id="5" idx="1"/>
          </p:cNvCxnSpPr>
          <p:nvPr/>
        </p:nvCxnSpPr>
        <p:spPr>
          <a:xfrm>
            <a:off x="0" y="4518734"/>
            <a:ext cx="1237397" cy="1003178"/>
          </a:xfrm>
          <a:prstGeom prst="line">
            <a:avLst/>
          </a:prstGeom>
          <a:ln w="38100">
            <a:solidFill>
              <a:schemeClr val="bg1">
                <a:lumMod val="95000"/>
              </a:schemeClr>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E7422EA-7D30-288E-EB19-39EA630E1357}"/>
              </a:ext>
            </a:extLst>
          </p:cNvPr>
          <p:cNvCxnSpPr>
            <a:cxnSpLocks/>
            <a:stCxn id="5" idx="1"/>
            <a:endCxn id="5" idx="2"/>
          </p:cNvCxnSpPr>
          <p:nvPr/>
        </p:nvCxnSpPr>
        <p:spPr>
          <a:xfrm flipV="1">
            <a:off x="1237397" y="5495277"/>
            <a:ext cx="824931" cy="26635"/>
          </a:xfrm>
          <a:prstGeom prst="line">
            <a:avLst/>
          </a:prstGeom>
          <a:ln w="38100">
            <a:solidFill>
              <a:schemeClr val="bg1">
                <a:lumMod val="95000"/>
              </a:schemeClr>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FCB6C937-A8BB-148D-6410-EC8301A8CF28}"/>
              </a:ext>
            </a:extLst>
          </p:cNvPr>
          <p:cNvCxnSpPr>
            <a:cxnSpLocks/>
            <a:endCxn id="5" idx="3"/>
          </p:cNvCxnSpPr>
          <p:nvPr/>
        </p:nvCxnSpPr>
        <p:spPr>
          <a:xfrm>
            <a:off x="2062328" y="5508594"/>
            <a:ext cx="760771" cy="1340528"/>
          </a:xfrm>
          <a:prstGeom prst="line">
            <a:avLst/>
          </a:prstGeom>
          <a:ln w="38100">
            <a:solidFill>
              <a:schemeClr val="bg1">
                <a:lumMod val="95000"/>
              </a:schemeClr>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15A1D129-941D-1A6F-EB3F-7360846904A0}"/>
              </a:ext>
            </a:extLst>
          </p:cNvPr>
          <p:cNvSpPr txBox="1"/>
          <p:nvPr/>
        </p:nvSpPr>
        <p:spPr>
          <a:xfrm>
            <a:off x="3901440" y="1918515"/>
            <a:ext cx="6482080" cy="2120068"/>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Introduction.</a:t>
            </a:r>
          </a:p>
          <a:p>
            <a:pPr>
              <a:lnSpc>
                <a:spcPct val="150000"/>
              </a:lnSpc>
            </a:pPr>
            <a:r>
              <a:rPr lang="en-US" dirty="0">
                <a:latin typeface="Times New Roman" panose="02020603050405020304" pitchFamily="18" charset="0"/>
                <a:cs typeface="Times New Roman" panose="02020603050405020304" pitchFamily="18" charset="0"/>
              </a:rPr>
              <a:t>Objective.</a:t>
            </a:r>
          </a:p>
          <a:p>
            <a:pPr>
              <a:lnSpc>
                <a:spcPct val="150000"/>
              </a:lnSpc>
            </a:pPr>
            <a:r>
              <a:rPr lang="en-US" dirty="0">
                <a:latin typeface="Times New Roman" panose="02020603050405020304" pitchFamily="18" charset="0"/>
                <a:cs typeface="Times New Roman" panose="02020603050405020304" pitchFamily="18" charset="0"/>
              </a:rPr>
              <a:t>Feature &amp; Scope.</a:t>
            </a:r>
          </a:p>
          <a:p>
            <a:pPr>
              <a:lnSpc>
                <a:spcPct val="150000"/>
              </a:lnSpc>
            </a:pPr>
            <a:r>
              <a:rPr lang="en-US" dirty="0">
                <a:latin typeface="Times New Roman" panose="02020603050405020304" pitchFamily="18" charset="0"/>
                <a:cs typeface="Times New Roman" panose="02020603050405020304" pitchFamily="18" charset="0"/>
              </a:rPr>
              <a:t>Existing System.</a:t>
            </a:r>
          </a:p>
          <a:p>
            <a:pPr>
              <a:lnSpc>
                <a:spcPct val="150000"/>
              </a:lnSpc>
            </a:pPr>
            <a:r>
              <a:rPr lang="en-US" dirty="0">
                <a:latin typeface="Times New Roman" panose="02020603050405020304" pitchFamily="18" charset="0"/>
                <a:cs typeface="Times New Roman" panose="02020603050405020304" pitchFamily="18" charset="0"/>
              </a:rPr>
              <a:t>Snapshots.</a:t>
            </a:r>
          </a:p>
        </p:txBody>
      </p:sp>
      <p:pic>
        <p:nvPicPr>
          <p:cNvPr id="8" name="Picture 7">
            <a:extLst>
              <a:ext uri="{FF2B5EF4-FFF2-40B4-BE49-F238E27FC236}">
                <a16:creationId xmlns:a16="http://schemas.microsoft.com/office/drawing/2014/main" id="{10A2ED79-D655-AD5F-150B-AACF381DC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905" y="2066772"/>
            <a:ext cx="314960" cy="283534"/>
          </a:xfrm>
          <a:prstGeom prst="rect">
            <a:avLst/>
          </a:prstGeom>
        </p:spPr>
      </p:pic>
      <p:pic>
        <p:nvPicPr>
          <p:cNvPr id="11" name="Picture 10">
            <a:extLst>
              <a:ext uri="{FF2B5EF4-FFF2-40B4-BE49-F238E27FC236}">
                <a16:creationId xmlns:a16="http://schemas.microsoft.com/office/drawing/2014/main" id="{C2229D5A-E407-2865-5362-973F2524C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905" y="2487266"/>
            <a:ext cx="314960" cy="283534"/>
          </a:xfrm>
          <a:prstGeom prst="rect">
            <a:avLst/>
          </a:prstGeom>
        </p:spPr>
      </p:pic>
      <p:pic>
        <p:nvPicPr>
          <p:cNvPr id="12" name="Picture 11">
            <a:extLst>
              <a:ext uri="{FF2B5EF4-FFF2-40B4-BE49-F238E27FC236}">
                <a16:creationId xmlns:a16="http://schemas.microsoft.com/office/drawing/2014/main" id="{1C7CECE5-DBA1-17D8-DF09-B2C56C1FD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905" y="2876171"/>
            <a:ext cx="314960" cy="283534"/>
          </a:xfrm>
          <a:prstGeom prst="rect">
            <a:avLst/>
          </a:prstGeom>
        </p:spPr>
      </p:pic>
      <p:pic>
        <p:nvPicPr>
          <p:cNvPr id="13" name="Picture 12">
            <a:extLst>
              <a:ext uri="{FF2B5EF4-FFF2-40B4-BE49-F238E27FC236}">
                <a16:creationId xmlns:a16="http://schemas.microsoft.com/office/drawing/2014/main" id="{EC8D1E62-E425-03D7-496E-B549A2110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480" y="3287233"/>
            <a:ext cx="314960" cy="283534"/>
          </a:xfrm>
          <a:prstGeom prst="rect">
            <a:avLst/>
          </a:prstGeom>
        </p:spPr>
      </p:pic>
      <p:pic>
        <p:nvPicPr>
          <p:cNvPr id="14" name="Picture 13">
            <a:extLst>
              <a:ext uri="{FF2B5EF4-FFF2-40B4-BE49-F238E27FC236}">
                <a16:creationId xmlns:a16="http://schemas.microsoft.com/office/drawing/2014/main" id="{AD79A4E1-BCAF-2704-E10B-A73744FAA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905" y="3719024"/>
            <a:ext cx="314960" cy="283534"/>
          </a:xfrm>
          <a:prstGeom prst="rect">
            <a:avLst/>
          </a:prstGeom>
        </p:spPr>
      </p:pic>
      <p:sp>
        <p:nvSpPr>
          <p:cNvPr id="16" name="TextBox 15">
            <a:extLst>
              <a:ext uri="{FF2B5EF4-FFF2-40B4-BE49-F238E27FC236}">
                <a16:creationId xmlns:a16="http://schemas.microsoft.com/office/drawing/2014/main" id="{0C5541F5-55C3-0DF5-6EBB-178575B00020}"/>
              </a:ext>
            </a:extLst>
          </p:cNvPr>
          <p:cNvSpPr txBox="1"/>
          <p:nvPr/>
        </p:nvSpPr>
        <p:spPr>
          <a:xfrm>
            <a:off x="2956560" y="6332863"/>
            <a:ext cx="67970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7" name="Oval 16">
            <a:extLst>
              <a:ext uri="{FF2B5EF4-FFF2-40B4-BE49-F238E27FC236}">
                <a16:creationId xmlns:a16="http://schemas.microsoft.com/office/drawing/2014/main" id="{6FF9D095-78FD-3609-17A6-4A87F84735B0}"/>
              </a:ext>
            </a:extLst>
          </p:cNvPr>
          <p:cNvSpPr/>
          <p:nvPr/>
        </p:nvSpPr>
        <p:spPr>
          <a:xfrm>
            <a:off x="11319469" y="618901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395031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D9D3E1-5A0F-6867-D44A-565FADF95D40}"/>
              </a:ext>
            </a:extLst>
          </p:cNvPr>
          <p:cNvPicPr>
            <a:picLocks noChangeAspect="1"/>
          </p:cNvPicPr>
          <p:nvPr/>
        </p:nvPicPr>
        <p:blipFill>
          <a:blip r:embed="rId2"/>
          <a:stretch>
            <a:fillRect/>
          </a:stretch>
        </p:blipFill>
        <p:spPr>
          <a:xfrm>
            <a:off x="0" y="0"/>
            <a:ext cx="1757779" cy="6858000"/>
          </a:xfrm>
          <a:prstGeom prst="rect">
            <a:avLst/>
          </a:prstGeom>
        </p:spPr>
      </p:pic>
      <p:sp>
        <p:nvSpPr>
          <p:cNvPr id="9" name="Rectangle: Rounded Corners 8">
            <a:extLst>
              <a:ext uri="{FF2B5EF4-FFF2-40B4-BE49-F238E27FC236}">
                <a16:creationId xmlns:a16="http://schemas.microsoft.com/office/drawing/2014/main" id="{F63BED04-B615-9797-8178-6F49248830C8}"/>
              </a:ext>
            </a:extLst>
          </p:cNvPr>
          <p:cNvSpPr/>
          <p:nvPr/>
        </p:nvSpPr>
        <p:spPr>
          <a:xfrm>
            <a:off x="2184400" y="672926"/>
            <a:ext cx="276983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INTRODUCTION</a:t>
            </a:r>
          </a:p>
        </p:txBody>
      </p:sp>
      <p:sp>
        <p:nvSpPr>
          <p:cNvPr id="2" name="TextBox 1">
            <a:extLst>
              <a:ext uri="{FF2B5EF4-FFF2-40B4-BE49-F238E27FC236}">
                <a16:creationId xmlns:a16="http://schemas.microsoft.com/office/drawing/2014/main" id="{F7EEA14E-318E-D115-CA72-E3FB0018C172}"/>
              </a:ext>
            </a:extLst>
          </p:cNvPr>
          <p:cNvSpPr txBox="1"/>
          <p:nvPr/>
        </p:nvSpPr>
        <p:spPr>
          <a:xfrm>
            <a:off x="2570480" y="1615440"/>
            <a:ext cx="8026400" cy="3787383"/>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Library is the collection of different types of books.</a:t>
            </a:r>
          </a:p>
          <a:p>
            <a:pPr>
              <a:lnSpc>
                <a:spcPct val="150000"/>
              </a:lnSpc>
            </a:pPr>
            <a:r>
              <a:rPr lang="en-US" dirty="0">
                <a:latin typeface="Times New Roman" panose="02020603050405020304" pitchFamily="18" charset="0"/>
                <a:cs typeface="Times New Roman" panose="02020603050405020304" pitchFamily="18" charset="0"/>
              </a:rPr>
              <a:t>It provides Books for large number of readers.</a:t>
            </a:r>
          </a:p>
          <a:p>
            <a:pPr>
              <a:lnSpc>
                <a:spcPct val="150000"/>
              </a:lnSpc>
            </a:pPr>
            <a:r>
              <a:rPr lang="en-US" dirty="0">
                <a:latin typeface="Times New Roman" panose="02020603050405020304" pitchFamily="18" charset="0"/>
                <a:cs typeface="Times New Roman" panose="02020603050405020304" pitchFamily="18" charset="0"/>
              </a:rPr>
              <a:t>Thus we need application for managing the Library.</a:t>
            </a:r>
          </a:p>
          <a:p>
            <a:pPr>
              <a:lnSpc>
                <a:spcPct val="150000"/>
              </a:lnSpc>
            </a:pPr>
            <a:r>
              <a:rPr lang="en-US" dirty="0">
                <a:latin typeface="Times New Roman" panose="02020603050405020304" pitchFamily="18" charset="0"/>
                <a:cs typeface="Times New Roman" panose="02020603050405020304" pitchFamily="18" charset="0"/>
              </a:rPr>
              <a:t>It help to provide information on any book present in library to the user as well as staff member.</a:t>
            </a:r>
          </a:p>
          <a:p>
            <a:pPr>
              <a:lnSpc>
                <a:spcPct val="150000"/>
              </a:lnSpc>
            </a:pPr>
            <a:r>
              <a:rPr lang="en-US" dirty="0">
                <a:latin typeface="Times New Roman" panose="02020603050405020304" pitchFamily="18" charset="0"/>
                <a:cs typeface="Times New Roman" panose="02020603050405020304" pitchFamily="18" charset="0"/>
              </a:rPr>
              <a:t>It keeps a track of book issued, returned and added to library.</a:t>
            </a:r>
          </a:p>
          <a:p>
            <a:pPr>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A library management system is used to maintain library records. It tracks the records of the number of books in the library, how many books are issued, or how many books have been returned or renewed or late fine charges, etc.</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00AC352-3645-B439-9825-0ACD0BFA3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945" y="1751812"/>
            <a:ext cx="314960" cy="283534"/>
          </a:xfrm>
          <a:prstGeom prst="rect">
            <a:avLst/>
          </a:prstGeom>
        </p:spPr>
      </p:pic>
      <p:pic>
        <p:nvPicPr>
          <p:cNvPr id="4" name="Picture 3">
            <a:extLst>
              <a:ext uri="{FF2B5EF4-FFF2-40B4-BE49-F238E27FC236}">
                <a16:creationId xmlns:a16="http://schemas.microsoft.com/office/drawing/2014/main" id="{352BD865-F96D-00DA-BDF0-37C01B65D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945" y="2586990"/>
            <a:ext cx="314960" cy="283534"/>
          </a:xfrm>
          <a:prstGeom prst="rect">
            <a:avLst/>
          </a:prstGeom>
        </p:spPr>
      </p:pic>
      <p:pic>
        <p:nvPicPr>
          <p:cNvPr id="5" name="Picture 4">
            <a:extLst>
              <a:ext uri="{FF2B5EF4-FFF2-40B4-BE49-F238E27FC236}">
                <a16:creationId xmlns:a16="http://schemas.microsoft.com/office/drawing/2014/main" id="{83E00D42-8036-A79B-E19F-05A736175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450" y="2169401"/>
            <a:ext cx="314960" cy="283534"/>
          </a:xfrm>
          <a:prstGeom prst="rect">
            <a:avLst/>
          </a:prstGeom>
        </p:spPr>
      </p:pic>
      <p:pic>
        <p:nvPicPr>
          <p:cNvPr id="6" name="Picture 5">
            <a:extLst>
              <a:ext uri="{FF2B5EF4-FFF2-40B4-BE49-F238E27FC236}">
                <a16:creationId xmlns:a16="http://schemas.microsoft.com/office/drawing/2014/main" id="{E4B35120-8620-0AD3-0B31-1C0DB429A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733" y="5042187"/>
            <a:ext cx="314960" cy="283534"/>
          </a:xfrm>
          <a:prstGeom prst="rect">
            <a:avLst/>
          </a:prstGeom>
        </p:spPr>
      </p:pic>
      <p:pic>
        <p:nvPicPr>
          <p:cNvPr id="7" name="Picture 6">
            <a:extLst>
              <a:ext uri="{FF2B5EF4-FFF2-40B4-BE49-F238E27FC236}">
                <a16:creationId xmlns:a16="http://schemas.microsoft.com/office/drawing/2014/main" id="{A7B31303-C733-450E-DD84-6537A9B3E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733" y="2972421"/>
            <a:ext cx="314960" cy="283534"/>
          </a:xfrm>
          <a:prstGeom prst="rect">
            <a:avLst/>
          </a:prstGeom>
        </p:spPr>
      </p:pic>
      <p:pic>
        <p:nvPicPr>
          <p:cNvPr id="10" name="Picture 9">
            <a:extLst>
              <a:ext uri="{FF2B5EF4-FFF2-40B4-BE49-F238E27FC236}">
                <a16:creationId xmlns:a16="http://schemas.microsoft.com/office/drawing/2014/main" id="{427F0594-85EB-AEC8-03F0-E1DB54EBF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20" y="4193030"/>
            <a:ext cx="314960" cy="283534"/>
          </a:xfrm>
          <a:prstGeom prst="rect">
            <a:avLst/>
          </a:prstGeom>
        </p:spPr>
      </p:pic>
      <p:pic>
        <p:nvPicPr>
          <p:cNvPr id="11" name="Picture 10">
            <a:extLst>
              <a:ext uri="{FF2B5EF4-FFF2-40B4-BE49-F238E27FC236}">
                <a16:creationId xmlns:a16="http://schemas.microsoft.com/office/drawing/2014/main" id="{04A5F200-7400-D578-17AC-B534EC382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945" y="3807599"/>
            <a:ext cx="314960" cy="283534"/>
          </a:xfrm>
          <a:prstGeom prst="rect">
            <a:avLst/>
          </a:prstGeom>
        </p:spPr>
      </p:pic>
      <p:sp>
        <p:nvSpPr>
          <p:cNvPr id="12" name="TextBox 11">
            <a:extLst>
              <a:ext uri="{FF2B5EF4-FFF2-40B4-BE49-F238E27FC236}">
                <a16:creationId xmlns:a16="http://schemas.microsoft.com/office/drawing/2014/main" id="{941DEBE7-5F2E-62A3-069A-54EEF1DABC60}"/>
              </a:ext>
            </a:extLst>
          </p:cNvPr>
          <p:cNvSpPr txBox="1"/>
          <p:nvPr/>
        </p:nvSpPr>
        <p:spPr>
          <a:xfrm>
            <a:off x="2255520" y="6373503"/>
            <a:ext cx="734568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3" name="Oval 12">
            <a:extLst>
              <a:ext uri="{FF2B5EF4-FFF2-40B4-BE49-F238E27FC236}">
                <a16:creationId xmlns:a16="http://schemas.microsoft.com/office/drawing/2014/main" id="{166F833B-506C-1C44-4E59-217A7FABAF5D}"/>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347770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3C83D2-76BA-5301-D110-53852EF7F3BE}"/>
              </a:ext>
            </a:extLst>
          </p:cNvPr>
          <p:cNvPicPr>
            <a:picLocks noChangeAspect="1"/>
          </p:cNvPicPr>
          <p:nvPr/>
        </p:nvPicPr>
        <p:blipFill>
          <a:blip r:embed="rId2"/>
          <a:stretch>
            <a:fillRect/>
          </a:stretch>
        </p:blipFill>
        <p:spPr>
          <a:xfrm>
            <a:off x="-17754" y="-1"/>
            <a:ext cx="2486634" cy="4243527"/>
          </a:xfrm>
          <a:prstGeom prst="rect">
            <a:avLst/>
          </a:prstGeom>
        </p:spPr>
      </p:pic>
      <p:sp>
        <p:nvSpPr>
          <p:cNvPr id="6" name="Rectangle 5">
            <a:extLst>
              <a:ext uri="{FF2B5EF4-FFF2-40B4-BE49-F238E27FC236}">
                <a16:creationId xmlns:a16="http://schemas.microsoft.com/office/drawing/2014/main" id="{134CC0D6-ADB6-2D69-CCBA-9A4C03DA13DF}"/>
              </a:ext>
            </a:extLst>
          </p:cNvPr>
          <p:cNvSpPr/>
          <p:nvPr/>
        </p:nvSpPr>
        <p:spPr>
          <a:xfrm>
            <a:off x="-17754" y="3027284"/>
            <a:ext cx="2486634" cy="3830715"/>
          </a:xfrm>
          <a:custGeom>
            <a:avLst/>
            <a:gdLst>
              <a:gd name="connsiteX0" fmla="*/ 0 w 3400147"/>
              <a:gd name="connsiteY0" fmla="*/ 0 h 2987336"/>
              <a:gd name="connsiteX1" fmla="*/ 3400147 w 3400147"/>
              <a:gd name="connsiteY1" fmla="*/ 0 h 2987336"/>
              <a:gd name="connsiteX2" fmla="*/ 3400147 w 3400147"/>
              <a:gd name="connsiteY2" fmla="*/ 2987336 h 2987336"/>
              <a:gd name="connsiteX3" fmla="*/ 0 w 3400147"/>
              <a:gd name="connsiteY3" fmla="*/ 2987336 h 2987336"/>
              <a:gd name="connsiteX4" fmla="*/ 0 w 3400147"/>
              <a:gd name="connsiteY4" fmla="*/ 0 h 2987336"/>
              <a:gd name="connsiteX0" fmla="*/ 0 w 3400147"/>
              <a:gd name="connsiteY0" fmla="*/ 0 h 2987336"/>
              <a:gd name="connsiteX1" fmla="*/ 3400147 w 3400147"/>
              <a:gd name="connsiteY1" fmla="*/ 0 h 2987336"/>
              <a:gd name="connsiteX2" fmla="*/ 3400147 w 3400147"/>
              <a:gd name="connsiteY2" fmla="*/ 2987336 h 2987336"/>
              <a:gd name="connsiteX3" fmla="*/ 0 w 3400147"/>
              <a:gd name="connsiteY3" fmla="*/ 2987336 h 2987336"/>
              <a:gd name="connsiteX4" fmla="*/ 0 w 3400147"/>
              <a:gd name="connsiteY4" fmla="*/ 0 h 2987336"/>
              <a:gd name="connsiteX0" fmla="*/ 0 w 3400147"/>
              <a:gd name="connsiteY0" fmla="*/ 8879 h 2996215"/>
              <a:gd name="connsiteX1" fmla="*/ 1429305 w 3400147"/>
              <a:gd name="connsiteY1" fmla="*/ 0 h 2996215"/>
              <a:gd name="connsiteX2" fmla="*/ 3400147 w 3400147"/>
              <a:gd name="connsiteY2" fmla="*/ 8879 h 2996215"/>
              <a:gd name="connsiteX3" fmla="*/ 3400147 w 3400147"/>
              <a:gd name="connsiteY3" fmla="*/ 2996215 h 2996215"/>
              <a:gd name="connsiteX4" fmla="*/ 0 w 3400147"/>
              <a:gd name="connsiteY4" fmla="*/ 2996215 h 2996215"/>
              <a:gd name="connsiteX5" fmla="*/ 0 w 3400147"/>
              <a:gd name="connsiteY5" fmla="*/ 8879 h 2996215"/>
              <a:gd name="connsiteX0" fmla="*/ 0 w 3400147"/>
              <a:gd name="connsiteY0" fmla="*/ 0 h 2987336"/>
              <a:gd name="connsiteX1" fmla="*/ 1358283 w 3400147"/>
              <a:gd name="connsiteY1" fmla="*/ 355105 h 2987336"/>
              <a:gd name="connsiteX2" fmla="*/ 3400147 w 3400147"/>
              <a:gd name="connsiteY2" fmla="*/ 0 h 2987336"/>
              <a:gd name="connsiteX3" fmla="*/ 3400147 w 3400147"/>
              <a:gd name="connsiteY3" fmla="*/ 2987336 h 2987336"/>
              <a:gd name="connsiteX4" fmla="*/ 0 w 3400147"/>
              <a:gd name="connsiteY4" fmla="*/ 2987336 h 2987336"/>
              <a:gd name="connsiteX5" fmla="*/ 0 w 3400147"/>
              <a:gd name="connsiteY5" fmla="*/ 0 h 2987336"/>
              <a:gd name="connsiteX0" fmla="*/ 0 w 3400147"/>
              <a:gd name="connsiteY0" fmla="*/ 0 h 2987336"/>
              <a:gd name="connsiteX1" fmla="*/ 1358283 w 3400147"/>
              <a:gd name="connsiteY1" fmla="*/ 355105 h 2987336"/>
              <a:gd name="connsiteX2" fmla="*/ 3391270 w 3400147"/>
              <a:gd name="connsiteY2" fmla="*/ 772357 h 2987336"/>
              <a:gd name="connsiteX3" fmla="*/ 3400147 w 3400147"/>
              <a:gd name="connsiteY3" fmla="*/ 2987336 h 2987336"/>
              <a:gd name="connsiteX4" fmla="*/ 0 w 3400147"/>
              <a:gd name="connsiteY4" fmla="*/ 2987336 h 2987336"/>
              <a:gd name="connsiteX5" fmla="*/ 0 w 3400147"/>
              <a:gd name="connsiteY5" fmla="*/ 0 h 2987336"/>
              <a:gd name="connsiteX0" fmla="*/ 0 w 3400147"/>
              <a:gd name="connsiteY0" fmla="*/ 0 h 3440097"/>
              <a:gd name="connsiteX1" fmla="*/ 1358283 w 3400147"/>
              <a:gd name="connsiteY1" fmla="*/ 807866 h 3440097"/>
              <a:gd name="connsiteX2" fmla="*/ 3391270 w 3400147"/>
              <a:gd name="connsiteY2" fmla="*/ 1225118 h 3440097"/>
              <a:gd name="connsiteX3" fmla="*/ 3400147 w 3400147"/>
              <a:gd name="connsiteY3" fmla="*/ 3440097 h 3440097"/>
              <a:gd name="connsiteX4" fmla="*/ 0 w 3400147"/>
              <a:gd name="connsiteY4" fmla="*/ 3440097 h 3440097"/>
              <a:gd name="connsiteX5" fmla="*/ 0 w 3400147"/>
              <a:gd name="connsiteY5" fmla="*/ 0 h 3440097"/>
              <a:gd name="connsiteX0" fmla="*/ 0 w 3400147"/>
              <a:gd name="connsiteY0" fmla="*/ 0 h 3440097"/>
              <a:gd name="connsiteX1" fmla="*/ 1429305 w 3400147"/>
              <a:gd name="connsiteY1" fmla="*/ 612557 h 3440097"/>
              <a:gd name="connsiteX2" fmla="*/ 3391270 w 3400147"/>
              <a:gd name="connsiteY2" fmla="*/ 1225118 h 3440097"/>
              <a:gd name="connsiteX3" fmla="*/ 3400147 w 3400147"/>
              <a:gd name="connsiteY3" fmla="*/ 3440097 h 3440097"/>
              <a:gd name="connsiteX4" fmla="*/ 0 w 3400147"/>
              <a:gd name="connsiteY4" fmla="*/ 3440097 h 3440097"/>
              <a:gd name="connsiteX5" fmla="*/ 0 w 3400147"/>
              <a:gd name="connsiteY5" fmla="*/ 0 h 3440097"/>
              <a:gd name="connsiteX0" fmla="*/ 0 w 3400147"/>
              <a:gd name="connsiteY0" fmla="*/ 0 h 3440097"/>
              <a:gd name="connsiteX1" fmla="*/ 1429305 w 3400147"/>
              <a:gd name="connsiteY1" fmla="*/ 612557 h 3440097"/>
              <a:gd name="connsiteX2" fmla="*/ 3400147 w 3400147"/>
              <a:gd name="connsiteY2" fmla="*/ 497149 h 3440097"/>
              <a:gd name="connsiteX3" fmla="*/ 3400147 w 3400147"/>
              <a:gd name="connsiteY3" fmla="*/ 3440097 h 3440097"/>
              <a:gd name="connsiteX4" fmla="*/ 0 w 3400147"/>
              <a:gd name="connsiteY4" fmla="*/ 3440097 h 3440097"/>
              <a:gd name="connsiteX5" fmla="*/ 0 w 3400147"/>
              <a:gd name="connsiteY5" fmla="*/ 0 h 3440097"/>
              <a:gd name="connsiteX0" fmla="*/ 0 w 3400147"/>
              <a:gd name="connsiteY0" fmla="*/ 195311 h 3635408"/>
              <a:gd name="connsiteX1" fmla="*/ 1473694 w 3400147"/>
              <a:gd name="connsiteY1" fmla="*/ 0 h 3635408"/>
              <a:gd name="connsiteX2" fmla="*/ 3400147 w 3400147"/>
              <a:gd name="connsiteY2" fmla="*/ 692460 h 3635408"/>
              <a:gd name="connsiteX3" fmla="*/ 3400147 w 3400147"/>
              <a:gd name="connsiteY3" fmla="*/ 3635408 h 3635408"/>
              <a:gd name="connsiteX4" fmla="*/ 0 w 3400147"/>
              <a:gd name="connsiteY4" fmla="*/ 3635408 h 3635408"/>
              <a:gd name="connsiteX5" fmla="*/ 0 w 3400147"/>
              <a:gd name="connsiteY5" fmla="*/ 195311 h 3635408"/>
              <a:gd name="connsiteX0" fmla="*/ 0 w 3417902"/>
              <a:gd name="connsiteY0" fmla="*/ 0 h 4265720"/>
              <a:gd name="connsiteX1" fmla="*/ 1491449 w 3417902"/>
              <a:gd name="connsiteY1" fmla="*/ 630312 h 4265720"/>
              <a:gd name="connsiteX2" fmla="*/ 3417902 w 3417902"/>
              <a:gd name="connsiteY2" fmla="*/ 1322772 h 4265720"/>
              <a:gd name="connsiteX3" fmla="*/ 3417902 w 3417902"/>
              <a:gd name="connsiteY3" fmla="*/ 4265720 h 4265720"/>
              <a:gd name="connsiteX4" fmla="*/ 17755 w 3417902"/>
              <a:gd name="connsiteY4" fmla="*/ 4265720 h 4265720"/>
              <a:gd name="connsiteX5" fmla="*/ 0 w 3417902"/>
              <a:gd name="connsiteY5" fmla="*/ 0 h 4265720"/>
              <a:gd name="connsiteX0" fmla="*/ 0 w 3417902"/>
              <a:gd name="connsiteY0" fmla="*/ 0 h 4265720"/>
              <a:gd name="connsiteX1" fmla="*/ 1501078 w 3417902"/>
              <a:gd name="connsiteY1" fmla="*/ 590770 h 4265720"/>
              <a:gd name="connsiteX2" fmla="*/ 3417902 w 3417902"/>
              <a:gd name="connsiteY2" fmla="*/ 1322772 h 4265720"/>
              <a:gd name="connsiteX3" fmla="*/ 3417902 w 3417902"/>
              <a:gd name="connsiteY3" fmla="*/ 4265720 h 4265720"/>
              <a:gd name="connsiteX4" fmla="*/ 17755 w 3417902"/>
              <a:gd name="connsiteY4" fmla="*/ 4265720 h 4265720"/>
              <a:gd name="connsiteX5" fmla="*/ 0 w 3417902"/>
              <a:gd name="connsiteY5" fmla="*/ 0 h 4265720"/>
              <a:gd name="connsiteX0" fmla="*/ 0 w 3417902"/>
              <a:gd name="connsiteY0" fmla="*/ 0 h 4265720"/>
              <a:gd name="connsiteX1" fmla="*/ 1501078 w 3417902"/>
              <a:gd name="connsiteY1" fmla="*/ 590770 h 4265720"/>
              <a:gd name="connsiteX2" fmla="*/ 3417902 w 3417902"/>
              <a:gd name="connsiteY2" fmla="*/ 1372202 h 4265720"/>
              <a:gd name="connsiteX3" fmla="*/ 3417902 w 3417902"/>
              <a:gd name="connsiteY3" fmla="*/ 4265720 h 4265720"/>
              <a:gd name="connsiteX4" fmla="*/ 17755 w 3417902"/>
              <a:gd name="connsiteY4" fmla="*/ 4265720 h 4265720"/>
              <a:gd name="connsiteX5" fmla="*/ 0 w 3417902"/>
              <a:gd name="connsiteY5" fmla="*/ 0 h 426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7902" h="4265720">
                <a:moveTo>
                  <a:pt x="0" y="0"/>
                </a:moveTo>
                <a:lnTo>
                  <a:pt x="1501078" y="590770"/>
                </a:lnTo>
                <a:lnTo>
                  <a:pt x="3417902" y="1372202"/>
                </a:lnTo>
                <a:lnTo>
                  <a:pt x="3417902" y="4265720"/>
                </a:lnTo>
                <a:lnTo>
                  <a:pt x="17755" y="4265720"/>
                </a:lnTo>
                <a:cubicBezTo>
                  <a:pt x="11837" y="2843813"/>
                  <a:pt x="5918" y="1421907"/>
                  <a:pt x="0" y="0"/>
                </a:cubicBezTo>
                <a:close/>
              </a:path>
            </a:pathLst>
          </a:custGeom>
          <a:solidFill>
            <a:srgbClr val="BD220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FA738C3-5B6F-8CB4-717D-6CE439405BDF}"/>
              </a:ext>
            </a:extLst>
          </p:cNvPr>
          <p:cNvCxnSpPr>
            <a:cxnSpLocks/>
            <a:stCxn id="6" idx="0"/>
          </p:cNvCxnSpPr>
          <p:nvPr/>
        </p:nvCxnSpPr>
        <p:spPr>
          <a:xfrm>
            <a:off x="-17754" y="3027284"/>
            <a:ext cx="2608554" cy="131103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74AED57F-770D-BDAE-F23C-1B74B9F92BF8}"/>
              </a:ext>
            </a:extLst>
          </p:cNvPr>
          <p:cNvSpPr/>
          <p:nvPr/>
        </p:nvSpPr>
        <p:spPr>
          <a:xfrm>
            <a:off x="3326167" y="632286"/>
            <a:ext cx="276983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OBJECTIVE</a:t>
            </a:r>
          </a:p>
        </p:txBody>
      </p:sp>
      <p:sp>
        <p:nvSpPr>
          <p:cNvPr id="2" name="TextBox 1">
            <a:extLst>
              <a:ext uri="{FF2B5EF4-FFF2-40B4-BE49-F238E27FC236}">
                <a16:creationId xmlns:a16="http://schemas.microsoft.com/office/drawing/2014/main" id="{1C05A616-3075-6967-E951-A69A49FF2BEA}"/>
              </a:ext>
            </a:extLst>
          </p:cNvPr>
          <p:cNvSpPr txBox="1"/>
          <p:nvPr/>
        </p:nvSpPr>
        <p:spPr>
          <a:xfrm>
            <a:off x="3580167" y="1707960"/>
            <a:ext cx="6671273" cy="3782061"/>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To record the book’s details.</a:t>
            </a:r>
          </a:p>
          <a:p>
            <a:pPr>
              <a:lnSpc>
                <a:spcPct val="150000"/>
              </a:lnSpc>
            </a:pPr>
            <a:r>
              <a:rPr lang="en-US" dirty="0">
                <a:latin typeface="Times New Roman" panose="02020603050405020304" pitchFamily="18" charset="0"/>
                <a:cs typeface="Times New Roman" panose="02020603050405020304" pitchFamily="18" charset="0"/>
              </a:rPr>
              <a:t>To record the member’s details.</a:t>
            </a:r>
          </a:p>
          <a:p>
            <a:pPr>
              <a:lnSpc>
                <a:spcPct val="150000"/>
              </a:lnSpc>
            </a:pPr>
            <a:r>
              <a:rPr lang="en-US" dirty="0">
                <a:latin typeface="Times New Roman" panose="02020603050405020304" pitchFamily="18" charset="0"/>
                <a:cs typeface="Times New Roman" panose="02020603050405020304" pitchFamily="18" charset="0"/>
              </a:rPr>
              <a:t>Reliable as information is stored logically than physically.</a:t>
            </a:r>
          </a:p>
          <a:p>
            <a:pPr>
              <a:lnSpc>
                <a:spcPct val="150000"/>
              </a:lnSpc>
            </a:pPr>
            <a:r>
              <a:rPr lang="en-US" dirty="0">
                <a:latin typeface="Times New Roman" panose="02020603050405020304" pitchFamily="18" charset="0"/>
                <a:cs typeface="Times New Roman" panose="02020603050405020304" pitchFamily="18" charset="0"/>
              </a:rPr>
              <a:t>Faster search of available books and members than by hand.</a:t>
            </a:r>
          </a:p>
          <a:p>
            <a:pPr>
              <a:lnSpc>
                <a:spcPct val="150000"/>
              </a:lnSpc>
            </a:pPr>
            <a:r>
              <a:rPr lang="en-US" dirty="0">
                <a:latin typeface="Times New Roman" panose="02020603050405020304" pitchFamily="18" charset="0"/>
                <a:cs typeface="Times New Roman" panose="02020603050405020304" pitchFamily="18" charset="0"/>
              </a:rPr>
              <a:t>It saves time for the management of library.</a:t>
            </a:r>
          </a:p>
          <a:p>
            <a:pPr>
              <a:lnSpc>
                <a:spcPct val="150000"/>
              </a:lnSpc>
            </a:pPr>
            <a:r>
              <a:rPr lang="en-US" i="0" dirty="0">
                <a:effectLst/>
                <a:latin typeface="Times New Roman" panose="02020603050405020304" pitchFamily="18" charset="0"/>
                <a:cs typeface="Times New Roman" panose="02020603050405020304" pitchFamily="18" charset="0"/>
              </a:rPr>
              <a:t>User Management.</a:t>
            </a:r>
          </a:p>
          <a:p>
            <a:pPr>
              <a:lnSpc>
                <a:spcPct val="150000"/>
              </a:lnSpc>
            </a:pPr>
            <a:r>
              <a:rPr lang="en-US" dirty="0">
                <a:latin typeface="Times New Roman" panose="02020603050405020304" pitchFamily="18" charset="0"/>
                <a:cs typeface="Times New Roman" panose="02020603050405020304" pitchFamily="18" charset="0"/>
              </a:rPr>
              <a:t>Students need access to authentic information.</a:t>
            </a:r>
            <a:endParaRPr lang="en-US" i="0" dirty="0">
              <a:effectLst/>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C7C98C3-9A09-4572-D423-27EC85F84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3028959"/>
            <a:ext cx="314960" cy="283534"/>
          </a:xfrm>
          <a:prstGeom prst="rect">
            <a:avLst/>
          </a:prstGeom>
        </p:spPr>
      </p:pic>
      <p:pic>
        <p:nvPicPr>
          <p:cNvPr id="9" name="Picture 8">
            <a:extLst>
              <a:ext uri="{FF2B5EF4-FFF2-40B4-BE49-F238E27FC236}">
                <a16:creationId xmlns:a16="http://schemas.microsoft.com/office/drawing/2014/main" id="{A57BF4BD-CD33-851B-9468-8C9DE4945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3493306"/>
            <a:ext cx="314960" cy="283534"/>
          </a:xfrm>
          <a:prstGeom prst="rect">
            <a:avLst/>
          </a:prstGeom>
        </p:spPr>
      </p:pic>
      <p:pic>
        <p:nvPicPr>
          <p:cNvPr id="10" name="Picture 9">
            <a:extLst>
              <a:ext uri="{FF2B5EF4-FFF2-40B4-BE49-F238E27FC236}">
                <a16:creationId xmlns:a16="http://schemas.microsoft.com/office/drawing/2014/main" id="{CE78ED46-BE14-4EEA-03DA-560AC3E17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720" y="3919448"/>
            <a:ext cx="314960" cy="283534"/>
          </a:xfrm>
          <a:prstGeom prst="rect">
            <a:avLst/>
          </a:prstGeom>
        </p:spPr>
      </p:pic>
      <p:pic>
        <p:nvPicPr>
          <p:cNvPr id="11" name="Picture 10">
            <a:extLst>
              <a:ext uri="{FF2B5EF4-FFF2-40B4-BE49-F238E27FC236}">
                <a16:creationId xmlns:a16="http://schemas.microsoft.com/office/drawing/2014/main" id="{E35480A8-246B-E9A9-A1E8-564868272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945" y="4307832"/>
            <a:ext cx="314960" cy="283534"/>
          </a:xfrm>
          <a:prstGeom prst="rect">
            <a:avLst/>
          </a:prstGeom>
        </p:spPr>
      </p:pic>
      <p:pic>
        <p:nvPicPr>
          <p:cNvPr id="12" name="Picture 11">
            <a:extLst>
              <a:ext uri="{FF2B5EF4-FFF2-40B4-BE49-F238E27FC236}">
                <a16:creationId xmlns:a16="http://schemas.microsoft.com/office/drawing/2014/main" id="{4B2DB01D-9092-F34E-D69E-0DFBFD1A6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1826496"/>
            <a:ext cx="314960" cy="283534"/>
          </a:xfrm>
          <a:prstGeom prst="rect">
            <a:avLst/>
          </a:prstGeom>
        </p:spPr>
      </p:pic>
      <p:pic>
        <p:nvPicPr>
          <p:cNvPr id="13" name="Picture 12">
            <a:extLst>
              <a:ext uri="{FF2B5EF4-FFF2-40B4-BE49-F238E27FC236}">
                <a16:creationId xmlns:a16="http://schemas.microsoft.com/office/drawing/2014/main" id="{265BA28A-A1F3-E023-5A41-8EA74B693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2242033"/>
            <a:ext cx="314960" cy="283534"/>
          </a:xfrm>
          <a:prstGeom prst="rect">
            <a:avLst/>
          </a:prstGeom>
        </p:spPr>
      </p:pic>
      <p:pic>
        <p:nvPicPr>
          <p:cNvPr id="14" name="Picture 13">
            <a:extLst>
              <a:ext uri="{FF2B5EF4-FFF2-40B4-BE49-F238E27FC236}">
                <a16:creationId xmlns:a16="http://schemas.microsoft.com/office/drawing/2014/main" id="{434C60CA-2638-983E-8392-3A05C4CCE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32" y="2655019"/>
            <a:ext cx="314960" cy="283534"/>
          </a:xfrm>
          <a:prstGeom prst="rect">
            <a:avLst/>
          </a:prstGeom>
        </p:spPr>
      </p:pic>
      <p:sp>
        <p:nvSpPr>
          <p:cNvPr id="15" name="TextBox 14">
            <a:extLst>
              <a:ext uri="{FF2B5EF4-FFF2-40B4-BE49-F238E27FC236}">
                <a16:creationId xmlns:a16="http://schemas.microsoft.com/office/drawing/2014/main" id="{705B0672-FB64-BD7F-2B14-03FD6968B68D}"/>
              </a:ext>
            </a:extLst>
          </p:cNvPr>
          <p:cNvSpPr txBox="1"/>
          <p:nvPr/>
        </p:nvSpPr>
        <p:spPr>
          <a:xfrm>
            <a:off x="2956560" y="6332863"/>
            <a:ext cx="67970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6" name="Oval 15">
            <a:extLst>
              <a:ext uri="{FF2B5EF4-FFF2-40B4-BE49-F238E27FC236}">
                <a16:creationId xmlns:a16="http://schemas.microsoft.com/office/drawing/2014/main" id="{75E08B50-5E79-16F1-24A5-219EBBC2E1B0}"/>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77147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4DB1283-B7F8-04B0-0243-56F504BECCAE}"/>
              </a:ext>
            </a:extLst>
          </p:cNvPr>
          <p:cNvSpPr/>
          <p:nvPr/>
        </p:nvSpPr>
        <p:spPr>
          <a:xfrm>
            <a:off x="2259367" y="607914"/>
            <a:ext cx="368423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FEATURES &amp; SCOPE</a:t>
            </a:r>
          </a:p>
        </p:txBody>
      </p:sp>
      <p:pic>
        <p:nvPicPr>
          <p:cNvPr id="4" name="Picture 3">
            <a:extLst>
              <a:ext uri="{FF2B5EF4-FFF2-40B4-BE49-F238E27FC236}">
                <a16:creationId xmlns:a16="http://schemas.microsoft.com/office/drawing/2014/main" id="{51E20DD4-7511-F114-D0A3-31BBE43DE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240" y="1073409"/>
            <a:ext cx="4291345" cy="4220347"/>
          </a:xfrm>
          <a:prstGeom prst="rect">
            <a:avLst/>
          </a:prstGeom>
        </p:spPr>
      </p:pic>
      <p:sp>
        <p:nvSpPr>
          <p:cNvPr id="3" name="TextBox 2">
            <a:extLst>
              <a:ext uri="{FF2B5EF4-FFF2-40B4-BE49-F238E27FC236}">
                <a16:creationId xmlns:a16="http://schemas.microsoft.com/office/drawing/2014/main" id="{47ABD6C5-380B-6373-4F33-9E2139533304}"/>
              </a:ext>
            </a:extLst>
          </p:cNvPr>
          <p:cNvSpPr txBox="1"/>
          <p:nvPr/>
        </p:nvSpPr>
        <p:spPr>
          <a:xfrm>
            <a:off x="1351280" y="1953468"/>
            <a:ext cx="6471920" cy="2951064"/>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ADD,MODIFY and DELETE the Book’s and Member’s record.</a:t>
            </a:r>
          </a:p>
          <a:p>
            <a:pPr>
              <a:lnSpc>
                <a:spcPct val="150000"/>
              </a:lnSpc>
            </a:pPr>
            <a:r>
              <a:rPr lang="en-US" dirty="0">
                <a:latin typeface="Times New Roman" panose="02020603050405020304" pitchFamily="18" charset="0"/>
                <a:cs typeface="Times New Roman" panose="02020603050405020304" pitchFamily="18" charset="0"/>
              </a:rPr>
              <a:t>SEARCH Book’s by Id, Name, Author, Index.</a:t>
            </a:r>
          </a:p>
          <a:p>
            <a:pPr>
              <a:lnSpc>
                <a:spcPct val="150000"/>
              </a:lnSpc>
            </a:pPr>
            <a:r>
              <a:rPr lang="en-US" dirty="0">
                <a:latin typeface="Times New Roman" panose="02020603050405020304" pitchFamily="18" charset="0"/>
                <a:cs typeface="Times New Roman" panose="02020603050405020304" pitchFamily="18" charset="0"/>
              </a:rPr>
              <a:t>Search Member’s by Id, Name.</a:t>
            </a:r>
          </a:p>
          <a:p>
            <a:pPr>
              <a:lnSpc>
                <a:spcPct val="150000"/>
              </a:lnSpc>
            </a:pPr>
            <a:r>
              <a:rPr lang="en-US" dirty="0">
                <a:latin typeface="Times New Roman" panose="02020603050405020304" pitchFamily="18" charset="0"/>
                <a:cs typeface="Times New Roman" panose="02020603050405020304" pitchFamily="18" charset="0"/>
              </a:rPr>
              <a:t>Issues and Deposit the Book’s.</a:t>
            </a:r>
          </a:p>
          <a:p>
            <a:pPr>
              <a:lnSpc>
                <a:spcPct val="150000"/>
              </a:lnSpc>
            </a:pPr>
            <a:r>
              <a:rPr lang="en-US" dirty="0">
                <a:latin typeface="Times New Roman" panose="02020603050405020304" pitchFamily="18" charset="0"/>
                <a:cs typeface="Times New Roman" panose="02020603050405020304" pitchFamily="18" charset="0"/>
              </a:rPr>
              <a:t>Keep records of the issued Book’s by individual member’s.</a:t>
            </a:r>
          </a:p>
          <a:p>
            <a:pPr>
              <a:lnSpc>
                <a:spcPct val="150000"/>
              </a:lnSpc>
            </a:pPr>
            <a:r>
              <a:rPr lang="en-US" dirty="0">
                <a:latin typeface="Times New Roman" panose="02020603050405020304" pitchFamily="18" charset="0"/>
                <a:cs typeface="Times New Roman" panose="02020603050405020304" pitchFamily="18" charset="0"/>
              </a:rPr>
              <a:t>View the records of Book’s stock, member’s and issued Book’s.</a:t>
            </a:r>
          </a:p>
          <a:p>
            <a:pPr>
              <a:lnSpc>
                <a:spcPct val="150000"/>
              </a:lnSpc>
            </a:pPr>
            <a:r>
              <a:rPr lang="en-US" dirty="0">
                <a:latin typeface="Times New Roman" panose="02020603050405020304" pitchFamily="18" charset="0"/>
                <a:cs typeface="Times New Roman" panose="02020603050405020304" pitchFamily="18" charset="0"/>
              </a:rPr>
              <a:t>Help option is provided for the user. </a:t>
            </a:r>
          </a:p>
        </p:txBody>
      </p:sp>
      <p:pic>
        <p:nvPicPr>
          <p:cNvPr id="5" name="Picture 4">
            <a:extLst>
              <a:ext uri="{FF2B5EF4-FFF2-40B4-BE49-F238E27FC236}">
                <a16:creationId xmlns:a16="http://schemas.microsoft.com/office/drawing/2014/main" id="{AA5A38D9-F6A8-1FB6-2087-7415901C2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3287233"/>
            <a:ext cx="314960" cy="283534"/>
          </a:xfrm>
          <a:prstGeom prst="rect">
            <a:avLst/>
          </a:prstGeom>
        </p:spPr>
      </p:pic>
      <p:pic>
        <p:nvPicPr>
          <p:cNvPr id="6" name="Picture 5">
            <a:extLst>
              <a:ext uri="{FF2B5EF4-FFF2-40B4-BE49-F238E27FC236}">
                <a16:creationId xmlns:a16="http://schemas.microsoft.com/office/drawing/2014/main" id="{8BD009FA-6CA7-2A52-901D-545128999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3726372"/>
            <a:ext cx="314960" cy="283534"/>
          </a:xfrm>
          <a:prstGeom prst="rect">
            <a:avLst/>
          </a:prstGeom>
        </p:spPr>
      </p:pic>
      <p:pic>
        <p:nvPicPr>
          <p:cNvPr id="7" name="Picture 6">
            <a:extLst>
              <a:ext uri="{FF2B5EF4-FFF2-40B4-BE49-F238E27FC236}">
                <a16:creationId xmlns:a16="http://schemas.microsoft.com/office/drawing/2014/main" id="{24C0ADF0-351F-1FC6-20CE-4C012E2E1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4173685"/>
            <a:ext cx="314960" cy="283534"/>
          </a:xfrm>
          <a:prstGeom prst="rect">
            <a:avLst/>
          </a:prstGeom>
        </p:spPr>
      </p:pic>
      <p:pic>
        <p:nvPicPr>
          <p:cNvPr id="8" name="Picture 7">
            <a:extLst>
              <a:ext uri="{FF2B5EF4-FFF2-40B4-BE49-F238E27FC236}">
                <a16:creationId xmlns:a16="http://schemas.microsoft.com/office/drawing/2014/main" id="{42D5273E-B62F-4D50-3565-2B1BE183F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4620998"/>
            <a:ext cx="314960" cy="283534"/>
          </a:xfrm>
          <a:prstGeom prst="rect">
            <a:avLst/>
          </a:prstGeom>
        </p:spPr>
      </p:pic>
      <p:pic>
        <p:nvPicPr>
          <p:cNvPr id="9" name="Picture 8">
            <a:extLst>
              <a:ext uri="{FF2B5EF4-FFF2-40B4-BE49-F238E27FC236}">
                <a16:creationId xmlns:a16="http://schemas.microsoft.com/office/drawing/2014/main" id="{E44DBB5D-DECE-E214-6FF0-0246C6459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2056362"/>
            <a:ext cx="314960" cy="283534"/>
          </a:xfrm>
          <a:prstGeom prst="rect">
            <a:avLst/>
          </a:prstGeom>
        </p:spPr>
      </p:pic>
      <p:pic>
        <p:nvPicPr>
          <p:cNvPr id="10" name="Picture 9">
            <a:extLst>
              <a:ext uri="{FF2B5EF4-FFF2-40B4-BE49-F238E27FC236}">
                <a16:creationId xmlns:a16="http://schemas.microsoft.com/office/drawing/2014/main" id="{671B0EDF-4952-242F-2D70-CF64846D4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2489086"/>
            <a:ext cx="314960" cy="283534"/>
          </a:xfrm>
          <a:prstGeom prst="rect">
            <a:avLst/>
          </a:prstGeom>
        </p:spPr>
      </p:pic>
      <p:pic>
        <p:nvPicPr>
          <p:cNvPr id="11" name="Picture 10">
            <a:extLst>
              <a:ext uri="{FF2B5EF4-FFF2-40B4-BE49-F238E27FC236}">
                <a16:creationId xmlns:a16="http://schemas.microsoft.com/office/drawing/2014/main" id="{436B94A0-1C17-F24C-8B28-26F959B40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5" y="2921810"/>
            <a:ext cx="314960" cy="283534"/>
          </a:xfrm>
          <a:prstGeom prst="rect">
            <a:avLst/>
          </a:prstGeom>
        </p:spPr>
      </p:pic>
      <p:sp>
        <p:nvSpPr>
          <p:cNvPr id="12" name="TextBox 11">
            <a:extLst>
              <a:ext uri="{FF2B5EF4-FFF2-40B4-BE49-F238E27FC236}">
                <a16:creationId xmlns:a16="http://schemas.microsoft.com/office/drawing/2014/main" id="{E2C753C6-990F-1B0C-39E8-4AA419FDE3EC}"/>
              </a:ext>
            </a:extLst>
          </p:cNvPr>
          <p:cNvSpPr txBox="1"/>
          <p:nvPr/>
        </p:nvSpPr>
        <p:spPr>
          <a:xfrm>
            <a:off x="1046480" y="6332863"/>
            <a:ext cx="870712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3" name="Oval 12">
            <a:extLst>
              <a:ext uri="{FF2B5EF4-FFF2-40B4-BE49-F238E27FC236}">
                <a16:creationId xmlns:a16="http://schemas.microsoft.com/office/drawing/2014/main" id="{BD54BCF8-E1B0-AC0F-FB79-35491C36EBDE}"/>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2526927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865A1D-BC6B-8C19-BD6E-7651BAAF5153}"/>
              </a:ext>
            </a:extLst>
          </p:cNvPr>
          <p:cNvSpPr/>
          <p:nvPr/>
        </p:nvSpPr>
        <p:spPr>
          <a:xfrm>
            <a:off x="3884967" y="429086"/>
            <a:ext cx="31965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Existing System</a:t>
            </a:r>
          </a:p>
        </p:txBody>
      </p:sp>
      <p:sp>
        <p:nvSpPr>
          <p:cNvPr id="4" name="TextBox 3">
            <a:extLst>
              <a:ext uri="{FF2B5EF4-FFF2-40B4-BE49-F238E27FC236}">
                <a16:creationId xmlns:a16="http://schemas.microsoft.com/office/drawing/2014/main" id="{795AF417-CFD5-5EFD-2898-91296AB88F77}"/>
              </a:ext>
            </a:extLst>
          </p:cNvPr>
          <p:cNvSpPr txBox="1"/>
          <p:nvPr/>
        </p:nvSpPr>
        <p:spPr>
          <a:xfrm>
            <a:off x="3799842" y="1521231"/>
            <a:ext cx="5892798" cy="212006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check availability of the book.</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Manual system.</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librarian has to perform each task automatically.</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Manual system can give only the information about the book issued by the students.</a:t>
            </a:r>
          </a:p>
        </p:txBody>
      </p:sp>
      <p:pic>
        <p:nvPicPr>
          <p:cNvPr id="6" name="Picture 5">
            <a:extLst>
              <a:ext uri="{FF2B5EF4-FFF2-40B4-BE49-F238E27FC236}">
                <a16:creationId xmlns:a16="http://schemas.microsoft.com/office/drawing/2014/main" id="{F74150DB-7B5B-4D40-58D9-04BB0542E905}"/>
              </a:ext>
            </a:extLst>
          </p:cNvPr>
          <p:cNvPicPr>
            <a:picLocks noChangeAspect="1"/>
          </p:cNvPicPr>
          <p:nvPr/>
        </p:nvPicPr>
        <p:blipFill>
          <a:blip r:embed="rId2"/>
          <a:stretch>
            <a:fillRect/>
          </a:stretch>
        </p:blipFill>
        <p:spPr>
          <a:xfrm>
            <a:off x="0" y="0"/>
            <a:ext cx="2856847" cy="4023360"/>
          </a:xfrm>
          <a:prstGeom prst="rect">
            <a:avLst/>
          </a:prstGeom>
        </p:spPr>
      </p:pic>
      <p:sp>
        <p:nvSpPr>
          <p:cNvPr id="7" name="Rectangle 6">
            <a:extLst>
              <a:ext uri="{FF2B5EF4-FFF2-40B4-BE49-F238E27FC236}">
                <a16:creationId xmlns:a16="http://schemas.microsoft.com/office/drawing/2014/main" id="{1D89C9A4-66DF-9B29-EF29-BC0D5545979B}"/>
              </a:ext>
            </a:extLst>
          </p:cNvPr>
          <p:cNvSpPr/>
          <p:nvPr/>
        </p:nvSpPr>
        <p:spPr>
          <a:xfrm>
            <a:off x="-22207" y="2900680"/>
            <a:ext cx="2867007" cy="3957320"/>
          </a:xfrm>
          <a:custGeom>
            <a:avLst/>
            <a:gdLst>
              <a:gd name="connsiteX0" fmla="*/ 0 w 2856847"/>
              <a:gd name="connsiteY0" fmla="*/ 0 h 3632200"/>
              <a:gd name="connsiteX1" fmla="*/ 2856847 w 2856847"/>
              <a:gd name="connsiteY1" fmla="*/ 0 h 3632200"/>
              <a:gd name="connsiteX2" fmla="*/ 2856847 w 2856847"/>
              <a:gd name="connsiteY2" fmla="*/ 3632200 h 3632200"/>
              <a:gd name="connsiteX3" fmla="*/ 0 w 2856847"/>
              <a:gd name="connsiteY3" fmla="*/ 3632200 h 3632200"/>
              <a:gd name="connsiteX4" fmla="*/ 0 w 2856847"/>
              <a:gd name="connsiteY4" fmla="*/ 0 h 3632200"/>
              <a:gd name="connsiteX0" fmla="*/ 0 w 2856847"/>
              <a:gd name="connsiteY0" fmla="*/ 0 h 3632200"/>
              <a:gd name="connsiteX1" fmla="*/ 2795887 w 2856847"/>
              <a:gd name="connsiteY1" fmla="*/ 1076960 h 3632200"/>
              <a:gd name="connsiteX2" fmla="*/ 2856847 w 2856847"/>
              <a:gd name="connsiteY2" fmla="*/ 3632200 h 3632200"/>
              <a:gd name="connsiteX3" fmla="*/ 0 w 2856847"/>
              <a:gd name="connsiteY3" fmla="*/ 3632200 h 3632200"/>
              <a:gd name="connsiteX4" fmla="*/ 0 w 2856847"/>
              <a:gd name="connsiteY4" fmla="*/ 0 h 3632200"/>
              <a:gd name="connsiteX0" fmla="*/ 20320 w 2856847"/>
              <a:gd name="connsiteY0" fmla="*/ 0 h 3957320"/>
              <a:gd name="connsiteX1" fmla="*/ 2795887 w 2856847"/>
              <a:gd name="connsiteY1" fmla="*/ 1402080 h 3957320"/>
              <a:gd name="connsiteX2" fmla="*/ 2856847 w 2856847"/>
              <a:gd name="connsiteY2" fmla="*/ 3957320 h 3957320"/>
              <a:gd name="connsiteX3" fmla="*/ 0 w 2856847"/>
              <a:gd name="connsiteY3" fmla="*/ 3957320 h 3957320"/>
              <a:gd name="connsiteX4" fmla="*/ 20320 w 2856847"/>
              <a:gd name="connsiteY4" fmla="*/ 0 h 3957320"/>
              <a:gd name="connsiteX0" fmla="*/ 20320 w 2856847"/>
              <a:gd name="connsiteY0" fmla="*/ 0 h 3957320"/>
              <a:gd name="connsiteX1" fmla="*/ 2826367 w 2856847"/>
              <a:gd name="connsiteY1" fmla="*/ 1097280 h 3957320"/>
              <a:gd name="connsiteX2" fmla="*/ 2856847 w 2856847"/>
              <a:gd name="connsiteY2" fmla="*/ 3957320 h 3957320"/>
              <a:gd name="connsiteX3" fmla="*/ 0 w 2856847"/>
              <a:gd name="connsiteY3" fmla="*/ 3957320 h 3957320"/>
              <a:gd name="connsiteX4" fmla="*/ 20320 w 2856847"/>
              <a:gd name="connsiteY4" fmla="*/ 0 h 3957320"/>
              <a:gd name="connsiteX0" fmla="*/ 20320 w 2856847"/>
              <a:gd name="connsiteY0" fmla="*/ 0 h 3957320"/>
              <a:gd name="connsiteX1" fmla="*/ 2856847 w 2856847"/>
              <a:gd name="connsiteY1" fmla="*/ 1117600 h 3957320"/>
              <a:gd name="connsiteX2" fmla="*/ 2856847 w 2856847"/>
              <a:gd name="connsiteY2" fmla="*/ 3957320 h 3957320"/>
              <a:gd name="connsiteX3" fmla="*/ 0 w 2856847"/>
              <a:gd name="connsiteY3" fmla="*/ 3957320 h 3957320"/>
              <a:gd name="connsiteX4" fmla="*/ 20320 w 2856847"/>
              <a:gd name="connsiteY4" fmla="*/ 0 h 3957320"/>
              <a:gd name="connsiteX0" fmla="*/ 0 w 2867007"/>
              <a:gd name="connsiteY0" fmla="*/ 0 h 3957320"/>
              <a:gd name="connsiteX1" fmla="*/ 2867007 w 2867007"/>
              <a:gd name="connsiteY1" fmla="*/ 1117600 h 3957320"/>
              <a:gd name="connsiteX2" fmla="*/ 2867007 w 2867007"/>
              <a:gd name="connsiteY2" fmla="*/ 3957320 h 3957320"/>
              <a:gd name="connsiteX3" fmla="*/ 10160 w 2867007"/>
              <a:gd name="connsiteY3" fmla="*/ 3957320 h 3957320"/>
              <a:gd name="connsiteX4" fmla="*/ 0 w 2867007"/>
              <a:gd name="connsiteY4" fmla="*/ 0 h 395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07" h="3957320">
                <a:moveTo>
                  <a:pt x="0" y="0"/>
                </a:moveTo>
                <a:lnTo>
                  <a:pt x="2867007" y="1117600"/>
                </a:lnTo>
                <a:lnTo>
                  <a:pt x="2867007" y="3957320"/>
                </a:lnTo>
                <a:lnTo>
                  <a:pt x="10160" y="3957320"/>
                </a:lnTo>
                <a:cubicBezTo>
                  <a:pt x="6773" y="2638213"/>
                  <a:pt x="3387" y="1319107"/>
                  <a:pt x="0" y="0"/>
                </a:cubicBezTo>
                <a:close/>
              </a:path>
            </a:pathLst>
          </a:custGeom>
          <a:solidFill>
            <a:srgbClr val="BD220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B6A7BDE-FF10-C99F-C27D-87CBBF83EEDB}"/>
              </a:ext>
            </a:extLst>
          </p:cNvPr>
          <p:cNvCxnSpPr>
            <a:cxnSpLocks/>
            <a:stCxn id="7" idx="0"/>
          </p:cNvCxnSpPr>
          <p:nvPr/>
        </p:nvCxnSpPr>
        <p:spPr>
          <a:xfrm>
            <a:off x="-22207" y="2900680"/>
            <a:ext cx="3009247" cy="11938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2A4020-8F9A-D304-7E46-2EE08277124C}"/>
              </a:ext>
            </a:extLst>
          </p:cNvPr>
          <p:cNvSpPr txBox="1"/>
          <p:nvPr/>
        </p:nvSpPr>
        <p:spPr>
          <a:xfrm>
            <a:off x="3683000" y="6353183"/>
            <a:ext cx="679704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2" name="Oval 11">
            <a:extLst>
              <a:ext uri="{FF2B5EF4-FFF2-40B4-BE49-F238E27FC236}">
                <a16:creationId xmlns:a16="http://schemas.microsoft.com/office/drawing/2014/main" id="{8EC79D1A-E7A7-BE7D-7C6E-95C13E031CD9}"/>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3978764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6000">
              <a:schemeClr val="bg1">
                <a:lumMod val="65000"/>
              </a:schemeClr>
            </a:gs>
            <a:gs pos="68000">
              <a:schemeClr val="bg1">
                <a:lumMod val="85000"/>
              </a:schemeClr>
            </a:gs>
            <a:gs pos="45000">
              <a:schemeClr val="bg1">
                <a:lumMod val="75000"/>
              </a:schemeClr>
            </a:gs>
            <a:gs pos="86000">
              <a:schemeClr val="bg1">
                <a:lumMod val="75000"/>
              </a:schemeClr>
            </a:gs>
          </a:gsLst>
          <a:lin ang="18900000" scaled="1"/>
        </a:gradFill>
        <a:effectLst/>
      </p:bgPr>
    </p:bg>
    <p:spTree>
      <p:nvGrpSpPr>
        <p:cNvPr id="1" name=""/>
        <p:cNvGrpSpPr/>
        <p:nvPr/>
      </p:nvGrpSpPr>
      <p:grpSpPr>
        <a:xfrm>
          <a:off x="0" y="0"/>
          <a:ext cx="0" cy="0"/>
          <a:chOff x="0" y="0"/>
          <a:chExt cx="0" cy="0"/>
        </a:xfrm>
      </p:grpSpPr>
      <p:pic>
        <p:nvPicPr>
          <p:cNvPr id="1028" name="Picture 4" descr="ISRO VSSC Library Assistant Recruitment 2023: Exciting Opportunity To Join  India's Premier Space Research Organization">
            <a:extLst>
              <a:ext uri="{FF2B5EF4-FFF2-40B4-BE49-F238E27FC236}">
                <a16:creationId xmlns:a16="http://schemas.microsoft.com/office/drawing/2014/main" id="{BDB55E8F-F707-3524-1531-32358CE93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10"/>
            <a:ext cx="12192000" cy="6236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65E847E-1542-BF61-4BF3-880B2F785481}"/>
              </a:ext>
            </a:extLst>
          </p:cNvPr>
          <p:cNvSpPr/>
          <p:nvPr/>
        </p:nvSpPr>
        <p:spPr>
          <a:xfrm>
            <a:off x="203200" y="142240"/>
            <a:ext cx="11785600" cy="3362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8A6ECF-3528-101B-B9E4-7FA96E6BB1FF}"/>
              </a:ext>
            </a:extLst>
          </p:cNvPr>
          <p:cNvSpPr txBox="1"/>
          <p:nvPr/>
        </p:nvSpPr>
        <p:spPr>
          <a:xfrm>
            <a:off x="3251200" y="802640"/>
            <a:ext cx="5262880" cy="2308324"/>
          </a:xfrm>
          <a:prstGeom prst="rect">
            <a:avLst/>
          </a:prstGeom>
          <a:gradFill>
            <a:gsLst>
              <a:gs pos="16000">
                <a:schemeClr val="bg1">
                  <a:lumMod val="65000"/>
                </a:schemeClr>
              </a:gs>
              <a:gs pos="68000">
                <a:schemeClr val="bg1">
                  <a:lumMod val="85000"/>
                </a:schemeClr>
              </a:gs>
              <a:gs pos="45000">
                <a:schemeClr val="bg1">
                  <a:lumMod val="75000"/>
                </a:schemeClr>
              </a:gs>
              <a:gs pos="86000">
                <a:schemeClr val="bg1">
                  <a:lumMod val="75000"/>
                </a:schemeClr>
              </a:gs>
            </a:gsLst>
            <a:lin ang="18900000" scaled="1"/>
          </a:gradFill>
          <a:effectLst>
            <a:innerShdw blurRad="114300">
              <a:prstClr val="black"/>
            </a:innerShdw>
          </a:effectLst>
        </p:spPr>
        <p:txBody>
          <a:bodyPr wrap="square" rtlCol="0">
            <a:spAutoFit/>
          </a:bodyPr>
          <a:lstStyle/>
          <a:p>
            <a:r>
              <a:rPr lang="en-US" sz="72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SNAPSHOT</a:t>
            </a:r>
          </a:p>
        </p:txBody>
      </p:sp>
      <p:sp>
        <p:nvSpPr>
          <p:cNvPr id="9" name="Rectangle 8">
            <a:extLst>
              <a:ext uri="{FF2B5EF4-FFF2-40B4-BE49-F238E27FC236}">
                <a16:creationId xmlns:a16="http://schemas.microsoft.com/office/drawing/2014/main" id="{027DF1AF-F531-6F14-6581-31B373C59779}"/>
              </a:ext>
            </a:extLst>
          </p:cNvPr>
          <p:cNvSpPr/>
          <p:nvPr/>
        </p:nvSpPr>
        <p:spPr>
          <a:xfrm>
            <a:off x="0" y="6207760"/>
            <a:ext cx="12192000" cy="660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E91733-586F-9B70-91E2-8F8DB0E26D7D}"/>
              </a:ext>
            </a:extLst>
          </p:cNvPr>
          <p:cNvSpPr txBox="1"/>
          <p:nvPr/>
        </p:nvSpPr>
        <p:spPr>
          <a:xfrm>
            <a:off x="1778000" y="6332863"/>
            <a:ext cx="7975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1" name="Oval 10">
            <a:extLst>
              <a:ext uri="{FF2B5EF4-FFF2-40B4-BE49-F238E27FC236}">
                <a16:creationId xmlns:a16="http://schemas.microsoft.com/office/drawing/2014/main" id="{D6B313F0-C886-C6FA-56DD-056487D556F8}"/>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2443100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5622B-F8A7-35FB-7D0F-5573948E7C40}"/>
              </a:ext>
            </a:extLst>
          </p:cNvPr>
          <p:cNvPicPr>
            <a:picLocks noChangeAspect="1"/>
          </p:cNvPicPr>
          <p:nvPr/>
        </p:nvPicPr>
        <p:blipFill>
          <a:blip r:embed="rId2"/>
          <a:stretch>
            <a:fillRect/>
          </a:stretch>
        </p:blipFill>
        <p:spPr>
          <a:xfrm>
            <a:off x="1727200" y="873760"/>
            <a:ext cx="9154160" cy="5557519"/>
          </a:xfrm>
          <a:prstGeom prst="rect">
            <a:avLst/>
          </a:prstGeom>
        </p:spPr>
      </p:pic>
      <p:sp>
        <p:nvSpPr>
          <p:cNvPr id="4" name="Rectangle: Rounded Corners 3">
            <a:extLst>
              <a:ext uri="{FF2B5EF4-FFF2-40B4-BE49-F238E27FC236}">
                <a16:creationId xmlns:a16="http://schemas.microsoft.com/office/drawing/2014/main" id="{4D9FD7BB-B7F3-E20F-C203-D92578EB4949}"/>
              </a:ext>
            </a:extLst>
          </p:cNvPr>
          <p:cNvSpPr/>
          <p:nvPr/>
        </p:nvSpPr>
        <p:spPr>
          <a:xfrm>
            <a:off x="1609127" y="124879"/>
            <a:ext cx="319655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Home Page </a:t>
            </a:r>
          </a:p>
        </p:txBody>
      </p:sp>
      <p:sp>
        <p:nvSpPr>
          <p:cNvPr id="5" name="TextBox 4">
            <a:extLst>
              <a:ext uri="{FF2B5EF4-FFF2-40B4-BE49-F238E27FC236}">
                <a16:creationId xmlns:a16="http://schemas.microsoft.com/office/drawing/2014/main" id="{AF933A53-B484-901A-2D88-DD46729A2EE8}"/>
              </a:ext>
            </a:extLst>
          </p:cNvPr>
          <p:cNvSpPr txBox="1"/>
          <p:nvPr/>
        </p:nvSpPr>
        <p:spPr>
          <a:xfrm>
            <a:off x="1609126" y="6332863"/>
            <a:ext cx="814447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6" name="Oval 5">
            <a:extLst>
              <a:ext uri="{FF2B5EF4-FFF2-40B4-BE49-F238E27FC236}">
                <a16:creationId xmlns:a16="http://schemas.microsoft.com/office/drawing/2014/main" id="{0A651B9B-E6C1-7402-2C0B-8AAC2087D12D}"/>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44107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FB2A2-2CD8-E0C5-9CA4-E552849D046B}"/>
              </a:ext>
            </a:extLst>
          </p:cNvPr>
          <p:cNvPicPr>
            <a:picLocks noChangeAspect="1"/>
          </p:cNvPicPr>
          <p:nvPr/>
        </p:nvPicPr>
        <p:blipFill>
          <a:blip r:embed="rId2"/>
          <a:stretch>
            <a:fillRect/>
          </a:stretch>
        </p:blipFill>
        <p:spPr>
          <a:xfrm>
            <a:off x="2794000" y="1029887"/>
            <a:ext cx="5943600" cy="2973153"/>
          </a:xfrm>
          <a:prstGeom prst="rect">
            <a:avLst/>
          </a:prstGeom>
        </p:spPr>
      </p:pic>
      <p:pic>
        <p:nvPicPr>
          <p:cNvPr id="7" name="Picture 6">
            <a:extLst>
              <a:ext uri="{FF2B5EF4-FFF2-40B4-BE49-F238E27FC236}">
                <a16:creationId xmlns:a16="http://schemas.microsoft.com/office/drawing/2014/main" id="{8498F344-2F35-57B2-6E23-F48FED411256}"/>
              </a:ext>
            </a:extLst>
          </p:cNvPr>
          <p:cNvPicPr>
            <a:picLocks noChangeAspect="1"/>
          </p:cNvPicPr>
          <p:nvPr/>
        </p:nvPicPr>
        <p:blipFill>
          <a:blip r:embed="rId3"/>
          <a:stretch>
            <a:fillRect/>
          </a:stretch>
        </p:blipFill>
        <p:spPr>
          <a:xfrm>
            <a:off x="2794000" y="4003041"/>
            <a:ext cx="5943600" cy="1737360"/>
          </a:xfrm>
          <a:prstGeom prst="rect">
            <a:avLst/>
          </a:prstGeom>
        </p:spPr>
      </p:pic>
      <p:sp>
        <p:nvSpPr>
          <p:cNvPr id="8" name="Rectangle: Rounded Corners 7">
            <a:extLst>
              <a:ext uri="{FF2B5EF4-FFF2-40B4-BE49-F238E27FC236}">
                <a16:creationId xmlns:a16="http://schemas.microsoft.com/office/drawing/2014/main" id="{F2A42656-B872-0326-C500-79F379CFE3FE}"/>
              </a:ext>
            </a:extLst>
          </p:cNvPr>
          <p:cNvSpPr/>
          <p:nvPr/>
        </p:nvSpPr>
        <p:spPr>
          <a:xfrm>
            <a:off x="1385607" y="124362"/>
            <a:ext cx="6183593" cy="603683"/>
          </a:xfrm>
          <a:prstGeom prst="roundRect">
            <a:avLst/>
          </a:prstGeom>
          <a:solidFill>
            <a:schemeClr val="accent6">
              <a:lumMod val="75000"/>
            </a:schemeClr>
          </a:solidFill>
          <a:ln>
            <a:solidFill>
              <a:srgbClr val="92D050"/>
            </a:solid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latin typeface="Algerian" panose="04020705040A02060702" pitchFamily="82" charset="0"/>
              </a:rPr>
              <a:t>Student registration page</a:t>
            </a:r>
          </a:p>
        </p:txBody>
      </p:sp>
      <p:sp>
        <p:nvSpPr>
          <p:cNvPr id="9" name="TextBox 8">
            <a:extLst>
              <a:ext uri="{FF2B5EF4-FFF2-40B4-BE49-F238E27FC236}">
                <a16:creationId xmlns:a16="http://schemas.microsoft.com/office/drawing/2014/main" id="{72C8FF6C-C34A-729C-4E28-44D9747ABC49}"/>
              </a:ext>
            </a:extLst>
          </p:cNvPr>
          <p:cNvSpPr txBox="1"/>
          <p:nvPr/>
        </p:nvSpPr>
        <p:spPr>
          <a:xfrm>
            <a:off x="2133600" y="6332863"/>
            <a:ext cx="76200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Digital Library Management System                                                 Group:-P19</a:t>
            </a:r>
          </a:p>
        </p:txBody>
      </p:sp>
      <p:sp>
        <p:nvSpPr>
          <p:cNvPr id="10" name="Oval 9">
            <a:extLst>
              <a:ext uri="{FF2B5EF4-FFF2-40B4-BE49-F238E27FC236}">
                <a16:creationId xmlns:a16="http://schemas.microsoft.com/office/drawing/2014/main" id="{B7CC38F1-CAA3-1CF2-CD73-B7963C880CF1}"/>
              </a:ext>
            </a:extLst>
          </p:cNvPr>
          <p:cNvSpPr/>
          <p:nvPr/>
        </p:nvSpPr>
        <p:spPr>
          <a:xfrm>
            <a:off x="11319469" y="6178858"/>
            <a:ext cx="760771" cy="640080"/>
          </a:xfrm>
          <a:prstGeom prst="ellipse">
            <a:avLst/>
          </a:prstGeom>
          <a:solidFill>
            <a:srgbClr val="C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1960183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361</TotalTime>
  <Words>415</Words>
  <Application>Microsoft Office PowerPoint</Application>
  <PresentationFormat>Widescreen</PresentationFormat>
  <Paragraphs>72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giri</dc:creator>
  <cp:lastModifiedBy>Sumit giri</cp:lastModifiedBy>
  <cp:revision>10</cp:revision>
  <dcterms:created xsi:type="dcterms:W3CDTF">2023-09-12T04:27:28Z</dcterms:created>
  <dcterms:modified xsi:type="dcterms:W3CDTF">2023-09-20T16:59:36Z</dcterms:modified>
</cp:coreProperties>
</file>